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70" r:id="rId4"/>
    <p:sldId id="267" r:id="rId5"/>
    <p:sldId id="261" r:id="rId6"/>
    <p:sldId id="273" r:id="rId7"/>
    <p:sldId id="269" r:id="rId8"/>
    <p:sldId id="274" r:id="rId9"/>
    <p:sldId id="265" r:id="rId10"/>
    <p:sldId id="27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08B"/>
    <a:srgbClr val="F55127"/>
    <a:srgbClr val="FDF781"/>
    <a:srgbClr val="C9082A"/>
    <a:srgbClr val="F47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/>
    <p:restoredTop sz="88367"/>
  </p:normalViewPr>
  <p:slideViewPr>
    <p:cSldViewPr snapToGrid="0" snapToObjects="1">
      <p:cViewPr>
        <p:scale>
          <a:sx n="105" d="100"/>
          <a:sy n="105" d="100"/>
        </p:scale>
        <p:origin x="488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4573E-08FD-4741-A970-B30EA6F8A989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71457-1652-FB40-A526-194ED4F8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1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from 10 to 12 players per conference in 1973</a:t>
            </a:r>
          </a:p>
          <a:p>
            <a:r>
              <a:rPr lang="en-US" dirty="0"/>
              <a:t>A few changes in selection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 Calderon had best AST/TO ratio and a PER over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4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ton of data cleaning (some guys with the same name like Chris Johnson and Marcus Williams, Metta World Peace</a:t>
            </a:r>
          </a:p>
          <a:p>
            <a:endParaRPr lang="en-US" dirty="0"/>
          </a:p>
          <a:p>
            <a:r>
              <a:rPr lang="en-US" dirty="0"/>
              <a:t>Average age of All-Star (26.4) right around average age of player</a:t>
            </a:r>
          </a:p>
          <a:p>
            <a:r>
              <a:rPr lang="en-US" dirty="0"/>
              <a:t>A little more centered,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1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and KNN with total points, total assists and PER</a:t>
            </a:r>
          </a:p>
          <a:p>
            <a:endParaRPr lang="en-US" dirty="0"/>
          </a:p>
          <a:p>
            <a:r>
              <a:rPr lang="en-US" dirty="0"/>
              <a:t>Focus was accuracy, with emphasis on precision over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2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such imbalance and a few major stats doing a lot of work I turned by focus to scraping new data and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56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71457-1652-FB40-A526-194ED4F85B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4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D696-A2C7-8646-9F8A-43F170E2E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E9BD2-1F61-DE4B-97AD-E18FDCB07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5A5E-3AE1-544C-B1DB-379CE493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BD8B-561E-434B-B077-DBE8712A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A7089-5F83-7942-98EF-BBA40153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2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7023A-93BD-FE4C-8EB2-EBC47BB4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D40AA-D6B5-CA49-9845-8C9C9FFD5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DAEAE-DA66-2040-9AD0-A89B2783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E73-CD57-C141-A133-36267AC8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DB416-247B-644E-8029-B10DCB71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2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02C0BC-9CAE-EB43-BF3F-972BFE94E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56372-B2C9-9247-BA3E-3FA04351C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CE9A-4A60-8A43-9CE6-60A25A32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3947-DA0F-AA49-8DBC-34B37014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99508-0980-364B-8E8E-A3B349ED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8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70A9-CB77-CF42-B0AF-2FEA91D5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41A3-ACC8-D64B-B540-9F4A11D8E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71AA-2289-6C48-9CB2-3704CA0C4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2318-D5C1-794B-9375-860B7D09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ADC01-5A0C-9E4E-B1D5-6C28FA42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2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D600-F0E9-1246-96D5-869DC647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9D824-A1CF-374B-8200-B1947E71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130C5-38C2-CB45-8428-25560BF5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2A9A-5F8B-3C4D-9473-F496EB22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8FC57-D0EF-0849-BD0E-ACFE6EF9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7FBE-2574-C646-A4A8-AFF15F3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1989-8911-F14A-91B9-C288B36DC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9DD68-F080-9449-AAE5-75770B980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01983-1460-E24C-94A8-48743D1B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10FCF-6C96-134D-8233-23F3BA07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8F1EC-DB38-DC40-958A-92C4266D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8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CB6A-219B-E44F-B5F2-9502953E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475F1-8C9B-9E48-86E5-87F94351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B8E58-8C19-164D-8B4D-A9B28CD6B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D6A2D-7DB8-4948-AB3C-C0995A3E7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7A752-2677-C642-A23E-C78529AA4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E7008-18F9-C84E-9E1B-7FEF9282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6182D-781F-7B43-9025-FDC01D50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DABDF-A454-D249-ADD1-166585F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2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1C08-3019-3D44-9DFF-8BE2D0C5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3406F-B4D2-FB49-9FAD-8DA05E4D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E6324-A26B-3A43-9D47-3E317E99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EEE25-7DEC-684A-A089-BC802B74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4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D1412-1A25-7B41-8EFE-741B7E4F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84E3A-59AA-FA4A-8F88-24D675CD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C2BD-1F08-5047-B9E5-1B6F48FA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9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6DED-1F4A-1F40-BD76-1CC85EF0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4088-BF19-394F-AC17-9F51892DA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BC352-15C5-9643-B8FD-02970AAF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97BBE-7147-0940-81CE-8ADCC336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41F0E-825D-2447-8509-B3440C3B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66D1-581C-2741-89AF-85CBC533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2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904E-41A6-5E4B-BCCF-86E7CBB2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760BE-2E09-514A-9E41-F9955854C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C7A81-408C-D642-8265-215E16AB3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0F4F1-6619-6D48-BC97-C3ACA308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639F7-48DA-3640-BC20-9995D666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4762F-D88A-2D4D-95A6-5F8DF8EB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8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41FD3-CC3C-9D4B-9B75-B7B07B06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8D275-F676-034A-BCC0-AC43B4F0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13020-1034-A249-8356-0728FA380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46045-4682-1842-AB55-25E5041498F5}" type="datetimeFigureOut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AA1-644F-8B46-908B-53ADD6AF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DB85E-7965-B843-AD82-20C3E1E90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B35D8-DA92-3141-B2F6-EBF77DDE67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4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8249294" y="-768435"/>
            <a:ext cx="3609602" cy="7113342"/>
          </a:xfrm>
          <a:custGeom>
            <a:avLst/>
            <a:gdLst>
              <a:gd name="connsiteX0" fmla="*/ 91863 w 3609602"/>
              <a:gd name="connsiteY0" fmla="*/ 1279227 h 7113342"/>
              <a:gd name="connsiteX1" fmla="*/ 3591586 w 3609602"/>
              <a:gd name="connsiteY1" fmla="*/ 1279227 h 7113342"/>
              <a:gd name="connsiteX2" fmla="*/ 3591586 w 3609602"/>
              <a:gd name="connsiteY2" fmla="*/ 7066592 h 7113342"/>
              <a:gd name="connsiteX3" fmla="*/ 91863 w 3609602"/>
              <a:gd name="connsiteY3" fmla="*/ 7066592 h 7113342"/>
              <a:gd name="connsiteX4" fmla="*/ 91863 w 3609602"/>
              <a:gd name="connsiteY4" fmla="*/ 1279227 h 7113342"/>
              <a:gd name="connsiteX0" fmla="*/ 91863 w 3609602"/>
              <a:gd name="connsiteY0" fmla="*/ 1279227 h 7113342"/>
              <a:gd name="connsiteX1" fmla="*/ 3591586 w 3609602"/>
              <a:gd name="connsiteY1" fmla="*/ 1279227 h 7113342"/>
              <a:gd name="connsiteX2" fmla="*/ 3591586 w 3609602"/>
              <a:gd name="connsiteY2" fmla="*/ 7066592 h 7113342"/>
              <a:gd name="connsiteX3" fmla="*/ 91863 w 3609602"/>
              <a:gd name="connsiteY3" fmla="*/ 7066592 h 7113342"/>
              <a:gd name="connsiteX4" fmla="*/ 91863 w 3609602"/>
              <a:gd name="connsiteY4" fmla="*/ 1279227 h 711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602" h="7113342" fill="none" extrusionOk="0">
                <a:moveTo>
                  <a:pt x="91863" y="1279227"/>
                </a:moveTo>
                <a:cubicBezTo>
                  <a:pt x="488179" y="-1510805"/>
                  <a:pt x="2472147" y="1116718"/>
                  <a:pt x="3591586" y="1279227"/>
                </a:cubicBezTo>
                <a:cubicBezTo>
                  <a:pt x="3499679" y="2848294"/>
                  <a:pt x="3291435" y="5266858"/>
                  <a:pt x="3591586" y="7066592"/>
                </a:cubicBezTo>
                <a:cubicBezTo>
                  <a:pt x="3069461" y="6894444"/>
                  <a:pt x="1098170" y="7245254"/>
                  <a:pt x="91863" y="7066592"/>
                </a:cubicBezTo>
                <a:cubicBezTo>
                  <a:pt x="371981" y="5334858"/>
                  <a:pt x="-30332" y="4116347"/>
                  <a:pt x="91863" y="1279227"/>
                </a:cubicBezTo>
                <a:close/>
              </a:path>
              <a:path w="3609602" h="7113342" stroke="0" extrusionOk="0">
                <a:moveTo>
                  <a:pt x="91863" y="1279227"/>
                </a:moveTo>
                <a:cubicBezTo>
                  <a:pt x="1011128" y="1128765"/>
                  <a:pt x="2448492" y="1338651"/>
                  <a:pt x="3591586" y="1279227"/>
                </a:cubicBezTo>
                <a:cubicBezTo>
                  <a:pt x="3591046" y="3289823"/>
                  <a:pt x="3673483" y="4928293"/>
                  <a:pt x="3591586" y="7066592"/>
                </a:cubicBezTo>
                <a:cubicBezTo>
                  <a:pt x="2239012" y="7250177"/>
                  <a:pt x="1155094" y="6945412"/>
                  <a:pt x="91863" y="7066592"/>
                </a:cubicBezTo>
                <a:cubicBezTo>
                  <a:pt x="110744" y="5065127"/>
                  <a:pt x="-15025" y="4118900"/>
                  <a:pt x="91863" y="1279227"/>
                </a:cubicBezTo>
                <a:close/>
              </a:path>
              <a:path w="3609602" h="7113342" fill="none" stroke="0" extrusionOk="0">
                <a:moveTo>
                  <a:pt x="91863" y="1279227"/>
                </a:moveTo>
                <a:cubicBezTo>
                  <a:pt x="216722" y="-1601270"/>
                  <a:pt x="2394115" y="1166641"/>
                  <a:pt x="3591586" y="1279227"/>
                </a:cubicBezTo>
                <a:cubicBezTo>
                  <a:pt x="3746798" y="2891686"/>
                  <a:pt x="3350330" y="5036092"/>
                  <a:pt x="3591586" y="7066592"/>
                </a:cubicBezTo>
                <a:cubicBezTo>
                  <a:pt x="3060844" y="7024717"/>
                  <a:pt x="1135904" y="7247423"/>
                  <a:pt x="91863" y="7066592"/>
                </a:cubicBezTo>
                <a:cubicBezTo>
                  <a:pt x="42820" y="5152213"/>
                  <a:pt x="-127144" y="4098482"/>
                  <a:pt x="91863" y="127922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A5761017-22BF-E549-875F-5FC7320817CB}"/>
              </a:ext>
            </a:extLst>
          </p:cNvPr>
          <p:cNvSpPr/>
          <p:nvPr/>
        </p:nvSpPr>
        <p:spPr>
          <a:xfrm rot="16200000">
            <a:off x="1684295" y="7287457"/>
            <a:ext cx="56631" cy="1548501"/>
          </a:xfrm>
          <a:custGeom>
            <a:avLst/>
            <a:gdLst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10562 w 56631"/>
              <a:gd name="connsiteY7" fmla="*/ 931749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13910 w 56631"/>
              <a:gd name="connsiteY2" fmla="*/ 793879 h 1548501"/>
              <a:gd name="connsiteX3" fmla="*/ 20874 w 56631"/>
              <a:gd name="connsiteY3" fmla="*/ 593116 h 1548501"/>
              <a:gd name="connsiteX4" fmla="*/ 20874 w 56631"/>
              <a:gd name="connsiteY4" fmla="*/ 895466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10562 w 56631"/>
              <a:gd name="connsiteY7" fmla="*/ 931749 h 1548501"/>
              <a:gd name="connsiteX8" fmla="*/ 18950 w 56631"/>
              <a:gd name="connsiteY8" fmla="*/ 538002 h 1548501"/>
              <a:gd name="connsiteX9" fmla="*/ 10562 w 56631"/>
              <a:gd name="connsiteY9" fmla="*/ 302860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2801 w 56631"/>
              <a:gd name="connsiteY7" fmla="*/ 995603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56456 w 56631"/>
              <a:gd name="connsiteY6" fmla="*/ 1548501 h 1548501"/>
              <a:gd name="connsiteX7" fmla="*/ 10562 w 56631"/>
              <a:gd name="connsiteY7" fmla="*/ 931749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34913 w 56631"/>
              <a:gd name="connsiteY5" fmla="*/ 800454 h 1548501"/>
              <a:gd name="connsiteX6" fmla="*/ 20874 w 56631"/>
              <a:gd name="connsiteY6" fmla="*/ 1209911 h 1548501"/>
              <a:gd name="connsiteX7" fmla="*/ 10562 w 56631"/>
              <a:gd name="connsiteY7" fmla="*/ 1209911 h 1548501"/>
              <a:gd name="connsiteX8" fmla="*/ 10562 w 56631"/>
              <a:gd name="connsiteY8" fmla="*/ 931749 h 1548501"/>
              <a:gd name="connsiteX9" fmla="*/ 10562 w 56631"/>
              <a:gd name="connsiteY9" fmla="*/ 617304 h 1548501"/>
              <a:gd name="connsiteX10" fmla="*/ 10562 w 56631"/>
              <a:gd name="connsiteY10" fmla="*/ 327048 h 1548501"/>
              <a:gd name="connsiteX11" fmla="*/ 10562 w 56631"/>
              <a:gd name="connsiteY11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10562 w 56631"/>
              <a:gd name="connsiteY7" fmla="*/ 931749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1" h="1548501" fill="none" extrusionOk="0">
                <a:moveTo>
                  <a:pt x="10562" y="510"/>
                </a:moveTo>
                <a:cubicBezTo>
                  <a:pt x="14063" y="3364"/>
                  <a:pt x="19477" y="3937"/>
                  <a:pt x="20874" y="510"/>
                </a:cubicBezTo>
                <a:cubicBezTo>
                  <a:pt x="33045" y="61108"/>
                  <a:pt x="28924" y="111985"/>
                  <a:pt x="20874" y="302860"/>
                </a:cubicBezTo>
                <a:cubicBezTo>
                  <a:pt x="3530" y="451736"/>
                  <a:pt x="9565" y="474780"/>
                  <a:pt x="20874" y="581022"/>
                </a:cubicBezTo>
                <a:cubicBezTo>
                  <a:pt x="10827" y="670799"/>
                  <a:pt x="7188" y="720064"/>
                  <a:pt x="20874" y="883372"/>
                </a:cubicBezTo>
                <a:cubicBezTo>
                  <a:pt x="28934" y="943553"/>
                  <a:pt x="-7371" y="1131860"/>
                  <a:pt x="20874" y="1209911"/>
                </a:cubicBezTo>
                <a:cubicBezTo>
                  <a:pt x="17426" y="1215152"/>
                  <a:pt x="15951" y="1214576"/>
                  <a:pt x="10562" y="1209911"/>
                </a:cubicBezTo>
                <a:cubicBezTo>
                  <a:pt x="6446" y="1120325"/>
                  <a:pt x="28509" y="988203"/>
                  <a:pt x="10562" y="931749"/>
                </a:cubicBezTo>
                <a:cubicBezTo>
                  <a:pt x="-2813" y="905036"/>
                  <a:pt x="-25801" y="714792"/>
                  <a:pt x="10562" y="617304"/>
                </a:cubicBezTo>
                <a:cubicBezTo>
                  <a:pt x="27262" y="573661"/>
                  <a:pt x="-21620" y="486582"/>
                  <a:pt x="10562" y="327048"/>
                </a:cubicBezTo>
                <a:cubicBezTo>
                  <a:pt x="17269" y="143296"/>
                  <a:pt x="-16869" y="68841"/>
                  <a:pt x="10562" y="510"/>
                </a:cubicBezTo>
                <a:close/>
              </a:path>
              <a:path w="56631" h="1548501" stroke="0" extrusionOk="0">
                <a:moveTo>
                  <a:pt x="10562" y="510"/>
                </a:moveTo>
                <a:cubicBezTo>
                  <a:pt x="14696" y="4084"/>
                  <a:pt x="16488" y="4868"/>
                  <a:pt x="20874" y="510"/>
                </a:cubicBezTo>
                <a:cubicBezTo>
                  <a:pt x="5544" y="125745"/>
                  <a:pt x="-5759" y="655191"/>
                  <a:pt x="13910" y="793879"/>
                </a:cubicBezTo>
                <a:cubicBezTo>
                  <a:pt x="48283" y="896327"/>
                  <a:pt x="13610" y="428327"/>
                  <a:pt x="20874" y="593116"/>
                </a:cubicBezTo>
                <a:cubicBezTo>
                  <a:pt x="54824" y="733467"/>
                  <a:pt x="-6361" y="791853"/>
                  <a:pt x="20874" y="895466"/>
                </a:cubicBezTo>
                <a:cubicBezTo>
                  <a:pt x="15137" y="1029398"/>
                  <a:pt x="15044" y="1039381"/>
                  <a:pt x="20874" y="1209911"/>
                </a:cubicBezTo>
                <a:cubicBezTo>
                  <a:pt x="19224" y="1207754"/>
                  <a:pt x="14315" y="1208012"/>
                  <a:pt x="10562" y="1209911"/>
                </a:cubicBezTo>
                <a:cubicBezTo>
                  <a:pt x="-5804" y="1065807"/>
                  <a:pt x="21120" y="1021730"/>
                  <a:pt x="10562" y="931749"/>
                </a:cubicBezTo>
                <a:cubicBezTo>
                  <a:pt x="-22776" y="861188"/>
                  <a:pt x="30898" y="769626"/>
                  <a:pt x="18950" y="538002"/>
                </a:cubicBezTo>
                <a:cubicBezTo>
                  <a:pt x="36789" y="383301"/>
                  <a:pt x="9551" y="411704"/>
                  <a:pt x="10562" y="302860"/>
                </a:cubicBezTo>
                <a:cubicBezTo>
                  <a:pt x="32197" y="225442"/>
                  <a:pt x="7102" y="58667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4840" y="184"/>
                  <a:pt x="19234" y="4187"/>
                  <a:pt x="20874" y="510"/>
                </a:cubicBezTo>
                <a:cubicBezTo>
                  <a:pt x="39018" y="113763"/>
                  <a:pt x="29459" y="184894"/>
                  <a:pt x="20874" y="302860"/>
                </a:cubicBezTo>
                <a:cubicBezTo>
                  <a:pt x="19938" y="460700"/>
                  <a:pt x="12733" y="481139"/>
                  <a:pt x="20874" y="581022"/>
                </a:cubicBezTo>
                <a:cubicBezTo>
                  <a:pt x="-1628" y="701118"/>
                  <a:pt x="54900" y="770497"/>
                  <a:pt x="20874" y="883372"/>
                </a:cubicBezTo>
                <a:cubicBezTo>
                  <a:pt x="41234" y="998889"/>
                  <a:pt x="19104" y="1065781"/>
                  <a:pt x="20874" y="1209911"/>
                </a:cubicBezTo>
                <a:cubicBezTo>
                  <a:pt x="17205" y="1211895"/>
                  <a:pt x="13715" y="1214097"/>
                  <a:pt x="10562" y="1209911"/>
                </a:cubicBezTo>
                <a:cubicBezTo>
                  <a:pt x="3539" y="1054932"/>
                  <a:pt x="1836" y="1076309"/>
                  <a:pt x="2801" y="995603"/>
                </a:cubicBezTo>
                <a:cubicBezTo>
                  <a:pt x="30798" y="979919"/>
                  <a:pt x="43499" y="722153"/>
                  <a:pt x="10562" y="617304"/>
                </a:cubicBezTo>
                <a:cubicBezTo>
                  <a:pt x="-311" y="531152"/>
                  <a:pt x="12026" y="430067"/>
                  <a:pt x="10562" y="327048"/>
                </a:cubicBezTo>
                <a:cubicBezTo>
                  <a:pt x="16396" y="155136"/>
                  <a:pt x="11290" y="53806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2130" y="770"/>
                  <a:pt x="18735" y="-867"/>
                  <a:pt x="20874" y="510"/>
                </a:cubicBezTo>
                <a:cubicBezTo>
                  <a:pt x="51760" y="47121"/>
                  <a:pt x="43589" y="140595"/>
                  <a:pt x="20874" y="302860"/>
                </a:cubicBezTo>
                <a:cubicBezTo>
                  <a:pt x="15839" y="432236"/>
                  <a:pt x="20219" y="473836"/>
                  <a:pt x="20874" y="581022"/>
                </a:cubicBezTo>
                <a:cubicBezTo>
                  <a:pt x="14576" y="688352"/>
                  <a:pt x="4388" y="725804"/>
                  <a:pt x="20874" y="883372"/>
                </a:cubicBezTo>
                <a:cubicBezTo>
                  <a:pt x="47215" y="1033481"/>
                  <a:pt x="-929" y="1108494"/>
                  <a:pt x="20874" y="1209911"/>
                </a:cubicBezTo>
                <a:cubicBezTo>
                  <a:pt x="15858" y="1212755"/>
                  <a:pt x="59689" y="1547393"/>
                  <a:pt x="56456" y="1548501"/>
                </a:cubicBezTo>
                <a:cubicBezTo>
                  <a:pt x="28122" y="1437421"/>
                  <a:pt x="10623" y="1024403"/>
                  <a:pt x="10562" y="931749"/>
                </a:cubicBezTo>
                <a:cubicBezTo>
                  <a:pt x="-7460" y="845557"/>
                  <a:pt x="41558" y="722640"/>
                  <a:pt x="10562" y="617304"/>
                </a:cubicBezTo>
                <a:cubicBezTo>
                  <a:pt x="-3288" y="523452"/>
                  <a:pt x="-7637" y="474814"/>
                  <a:pt x="10562" y="327048"/>
                </a:cubicBezTo>
                <a:cubicBezTo>
                  <a:pt x="4866" y="190048"/>
                  <a:pt x="8204" y="46100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2713" y="1754"/>
                  <a:pt x="18076" y="3510"/>
                  <a:pt x="20874" y="510"/>
                </a:cubicBezTo>
                <a:cubicBezTo>
                  <a:pt x="18017" y="77515"/>
                  <a:pt x="27241" y="152171"/>
                  <a:pt x="20874" y="302860"/>
                </a:cubicBezTo>
                <a:cubicBezTo>
                  <a:pt x="3203" y="451925"/>
                  <a:pt x="14519" y="480732"/>
                  <a:pt x="20874" y="581022"/>
                </a:cubicBezTo>
                <a:cubicBezTo>
                  <a:pt x="21399" y="641629"/>
                  <a:pt x="23018" y="743878"/>
                  <a:pt x="20874" y="883372"/>
                </a:cubicBezTo>
                <a:cubicBezTo>
                  <a:pt x="30128" y="941088"/>
                  <a:pt x="43718" y="733942"/>
                  <a:pt x="34913" y="800454"/>
                </a:cubicBezTo>
                <a:cubicBezTo>
                  <a:pt x="36844" y="868547"/>
                  <a:pt x="25975" y="1165202"/>
                  <a:pt x="20874" y="1209911"/>
                </a:cubicBezTo>
                <a:cubicBezTo>
                  <a:pt x="19243" y="1212574"/>
                  <a:pt x="14272" y="1211262"/>
                  <a:pt x="10562" y="1209911"/>
                </a:cubicBezTo>
                <a:cubicBezTo>
                  <a:pt x="1696" y="1087690"/>
                  <a:pt x="20077" y="1012473"/>
                  <a:pt x="10562" y="931749"/>
                </a:cubicBezTo>
                <a:cubicBezTo>
                  <a:pt x="342" y="909219"/>
                  <a:pt x="23556" y="708018"/>
                  <a:pt x="10562" y="617304"/>
                </a:cubicBezTo>
                <a:cubicBezTo>
                  <a:pt x="15904" y="526494"/>
                  <a:pt x="20074" y="481465"/>
                  <a:pt x="10562" y="327048"/>
                </a:cubicBezTo>
                <a:cubicBezTo>
                  <a:pt x="23254" y="173833"/>
                  <a:pt x="10051" y="70684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3691" y="2075"/>
                  <a:pt x="18574" y="3755"/>
                  <a:pt x="20874" y="510"/>
                </a:cubicBezTo>
                <a:cubicBezTo>
                  <a:pt x="28651" y="65934"/>
                  <a:pt x="37162" y="124517"/>
                  <a:pt x="20874" y="302860"/>
                </a:cubicBezTo>
                <a:cubicBezTo>
                  <a:pt x="9653" y="448863"/>
                  <a:pt x="16274" y="481934"/>
                  <a:pt x="20874" y="581022"/>
                </a:cubicBezTo>
                <a:cubicBezTo>
                  <a:pt x="22330" y="684190"/>
                  <a:pt x="23378" y="733885"/>
                  <a:pt x="20874" y="883372"/>
                </a:cubicBezTo>
                <a:cubicBezTo>
                  <a:pt x="50830" y="962634"/>
                  <a:pt x="21739" y="1090967"/>
                  <a:pt x="20874" y="1209911"/>
                </a:cubicBezTo>
                <a:cubicBezTo>
                  <a:pt x="17384" y="1213855"/>
                  <a:pt x="15498" y="1213744"/>
                  <a:pt x="10562" y="1209911"/>
                </a:cubicBezTo>
                <a:cubicBezTo>
                  <a:pt x="17291" y="1084335"/>
                  <a:pt x="15285" y="996675"/>
                  <a:pt x="10562" y="931749"/>
                </a:cubicBezTo>
                <a:cubicBezTo>
                  <a:pt x="9656" y="904559"/>
                  <a:pt x="818" y="726045"/>
                  <a:pt x="10562" y="617304"/>
                </a:cubicBezTo>
                <a:cubicBezTo>
                  <a:pt x="9199" y="547141"/>
                  <a:pt x="-2870" y="466586"/>
                  <a:pt x="10562" y="327048"/>
                </a:cubicBezTo>
                <a:cubicBezTo>
                  <a:pt x="14687" y="176198"/>
                  <a:pt x="-4640" y="90976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3285" y="2730"/>
                  <a:pt x="18678" y="3636"/>
                  <a:pt x="20874" y="510"/>
                </a:cubicBezTo>
                <a:cubicBezTo>
                  <a:pt x="43010" y="65574"/>
                  <a:pt x="21137" y="114253"/>
                  <a:pt x="20874" y="302860"/>
                </a:cubicBezTo>
                <a:cubicBezTo>
                  <a:pt x="7005" y="452422"/>
                  <a:pt x="10987" y="478293"/>
                  <a:pt x="20874" y="581022"/>
                </a:cubicBezTo>
                <a:cubicBezTo>
                  <a:pt x="4425" y="665698"/>
                  <a:pt x="18768" y="731568"/>
                  <a:pt x="20874" y="883372"/>
                </a:cubicBezTo>
                <a:cubicBezTo>
                  <a:pt x="48958" y="957177"/>
                  <a:pt x="16135" y="1105839"/>
                  <a:pt x="20874" y="1209911"/>
                </a:cubicBezTo>
                <a:cubicBezTo>
                  <a:pt x="17145" y="1214925"/>
                  <a:pt x="15710" y="1214488"/>
                  <a:pt x="10562" y="1209911"/>
                </a:cubicBezTo>
                <a:cubicBezTo>
                  <a:pt x="5536" y="1091168"/>
                  <a:pt x="12802" y="1001272"/>
                  <a:pt x="10562" y="931749"/>
                </a:cubicBezTo>
                <a:cubicBezTo>
                  <a:pt x="11829" y="905161"/>
                  <a:pt x="2131" y="716098"/>
                  <a:pt x="10562" y="617304"/>
                </a:cubicBezTo>
                <a:cubicBezTo>
                  <a:pt x="4958" y="559921"/>
                  <a:pt x="6916" y="493019"/>
                  <a:pt x="10562" y="327048"/>
                </a:cubicBezTo>
                <a:cubicBezTo>
                  <a:pt x="22249" y="170402"/>
                  <a:pt x="-7304" y="80057"/>
                  <a:pt x="10562" y="510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306343" y="268439"/>
            <a:ext cx="77971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Predicting Next Season’s NBA All-Stars From </a:t>
            </a:r>
          </a:p>
          <a:p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Last Season’s </a:t>
            </a:r>
          </a:p>
          <a:p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Data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4170346" y="-290513"/>
            <a:ext cx="2931736" cy="10389840"/>
          </a:xfrm>
          <a:custGeom>
            <a:avLst/>
            <a:gdLst>
              <a:gd name="connsiteX0" fmla="*/ 74612 w 2931736"/>
              <a:gd name="connsiteY0" fmla="*/ 1868456 h 10389840"/>
              <a:gd name="connsiteX1" fmla="*/ 2917103 w 2931736"/>
              <a:gd name="connsiteY1" fmla="*/ 1868456 h 10389840"/>
              <a:gd name="connsiteX2" fmla="*/ 2917103 w 2931736"/>
              <a:gd name="connsiteY2" fmla="*/ 10321557 h 10389840"/>
              <a:gd name="connsiteX3" fmla="*/ 74612 w 2931736"/>
              <a:gd name="connsiteY3" fmla="*/ 10321557 h 10389840"/>
              <a:gd name="connsiteX4" fmla="*/ 74612 w 2931736"/>
              <a:gd name="connsiteY4" fmla="*/ 1868456 h 10389840"/>
              <a:gd name="connsiteX0" fmla="*/ 74612 w 2931736"/>
              <a:gd name="connsiteY0" fmla="*/ 1868456 h 10389840"/>
              <a:gd name="connsiteX1" fmla="*/ 2917103 w 2931736"/>
              <a:gd name="connsiteY1" fmla="*/ 1868456 h 10389840"/>
              <a:gd name="connsiteX2" fmla="*/ 2917103 w 2931736"/>
              <a:gd name="connsiteY2" fmla="*/ 10321557 h 10389840"/>
              <a:gd name="connsiteX3" fmla="*/ 74612 w 2931736"/>
              <a:gd name="connsiteY3" fmla="*/ 10321557 h 10389840"/>
              <a:gd name="connsiteX4" fmla="*/ 74612 w 2931736"/>
              <a:gd name="connsiteY4" fmla="*/ 1868456 h 1038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736" h="10389840" fill="none" extrusionOk="0">
                <a:moveTo>
                  <a:pt x="74612" y="1868456"/>
                </a:moveTo>
                <a:cubicBezTo>
                  <a:pt x="293279" y="-2230831"/>
                  <a:pt x="2015243" y="1632325"/>
                  <a:pt x="2917103" y="1868456"/>
                </a:cubicBezTo>
                <a:cubicBezTo>
                  <a:pt x="2799737" y="4168652"/>
                  <a:pt x="2521028" y="7682619"/>
                  <a:pt x="2917103" y="10321557"/>
                </a:cubicBezTo>
                <a:cubicBezTo>
                  <a:pt x="2484266" y="10058211"/>
                  <a:pt x="893825" y="10533996"/>
                  <a:pt x="74612" y="10321557"/>
                </a:cubicBezTo>
                <a:cubicBezTo>
                  <a:pt x="375200" y="7760207"/>
                  <a:pt x="130440" y="6031029"/>
                  <a:pt x="74612" y="1868456"/>
                </a:cubicBezTo>
                <a:close/>
              </a:path>
              <a:path w="2931736" h="10389840" stroke="0" extrusionOk="0">
                <a:moveTo>
                  <a:pt x="74612" y="1868456"/>
                </a:moveTo>
                <a:cubicBezTo>
                  <a:pt x="878105" y="1674065"/>
                  <a:pt x="2097357" y="2017791"/>
                  <a:pt x="2917103" y="1868456"/>
                </a:cubicBezTo>
                <a:cubicBezTo>
                  <a:pt x="2955788" y="4778267"/>
                  <a:pt x="2992653" y="7122869"/>
                  <a:pt x="2917103" y="10321557"/>
                </a:cubicBezTo>
                <a:cubicBezTo>
                  <a:pt x="1842062" y="10618386"/>
                  <a:pt x="942712" y="10098494"/>
                  <a:pt x="74612" y="10321557"/>
                </a:cubicBezTo>
                <a:cubicBezTo>
                  <a:pt x="192691" y="7335437"/>
                  <a:pt x="36888" y="5794797"/>
                  <a:pt x="74612" y="1868456"/>
                </a:cubicBezTo>
                <a:close/>
              </a:path>
              <a:path w="2931736" h="10389840" fill="none" stroke="0" extrusionOk="0">
                <a:moveTo>
                  <a:pt x="74612" y="1868456"/>
                </a:moveTo>
                <a:cubicBezTo>
                  <a:pt x="163600" y="-2299725"/>
                  <a:pt x="1924580" y="1695488"/>
                  <a:pt x="2917103" y="1868456"/>
                </a:cubicBezTo>
                <a:cubicBezTo>
                  <a:pt x="3134728" y="4229712"/>
                  <a:pt x="2284926" y="7365679"/>
                  <a:pt x="2917103" y="10321557"/>
                </a:cubicBezTo>
                <a:cubicBezTo>
                  <a:pt x="2494131" y="10239689"/>
                  <a:pt x="917615" y="10565855"/>
                  <a:pt x="74612" y="10321557"/>
                </a:cubicBezTo>
                <a:cubicBezTo>
                  <a:pt x="-126950" y="7482466"/>
                  <a:pt x="-99065" y="5981240"/>
                  <a:pt x="74612" y="186845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4032437" y="-29424"/>
            <a:ext cx="1599784" cy="7271153"/>
          </a:xfrm>
          <a:custGeom>
            <a:avLst/>
            <a:gdLst>
              <a:gd name="connsiteX0" fmla="*/ 40714 w 1599784"/>
              <a:gd name="connsiteY0" fmla="*/ 1307607 h 7271153"/>
              <a:gd name="connsiteX1" fmla="*/ 1591799 w 1599784"/>
              <a:gd name="connsiteY1" fmla="*/ 1307607 h 7271153"/>
              <a:gd name="connsiteX2" fmla="*/ 1591799 w 1599784"/>
              <a:gd name="connsiteY2" fmla="*/ 7223366 h 7271153"/>
              <a:gd name="connsiteX3" fmla="*/ 40714 w 1599784"/>
              <a:gd name="connsiteY3" fmla="*/ 7223366 h 7271153"/>
              <a:gd name="connsiteX4" fmla="*/ 40714 w 1599784"/>
              <a:gd name="connsiteY4" fmla="*/ 1307607 h 7271153"/>
              <a:gd name="connsiteX0" fmla="*/ 40714 w 1599784"/>
              <a:gd name="connsiteY0" fmla="*/ 1307607 h 7271153"/>
              <a:gd name="connsiteX1" fmla="*/ 1591799 w 1599784"/>
              <a:gd name="connsiteY1" fmla="*/ 1307607 h 7271153"/>
              <a:gd name="connsiteX2" fmla="*/ 1591799 w 1599784"/>
              <a:gd name="connsiteY2" fmla="*/ 7223366 h 7271153"/>
              <a:gd name="connsiteX3" fmla="*/ 40714 w 1599784"/>
              <a:gd name="connsiteY3" fmla="*/ 7223366 h 7271153"/>
              <a:gd name="connsiteX4" fmla="*/ 40714 w 1599784"/>
              <a:gd name="connsiteY4" fmla="*/ 1307607 h 727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784" h="7271153" fill="none" extrusionOk="0">
                <a:moveTo>
                  <a:pt x="40714" y="1307607"/>
                </a:moveTo>
                <a:cubicBezTo>
                  <a:pt x="244420" y="-1551606"/>
                  <a:pt x="1122438" y="1101000"/>
                  <a:pt x="1591799" y="1307607"/>
                </a:cubicBezTo>
                <a:cubicBezTo>
                  <a:pt x="1262243" y="2880593"/>
                  <a:pt x="1514795" y="5193801"/>
                  <a:pt x="1591799" y="7223366"/>
                </a:cubicBezTo>
                <a:cubicBezTo>
                  <a:pt x="1360111" y="7108718"/>
                  <a:pt x="495509" y="7352784"/>
                  <a:pt x="40714" y="7223366"/>
                </a:cubicBezTo>
                <a:cubicBezTo>
                  <a:pt x="271123" y="5447637"/>
                  <a:pt x="149836" y="4230277"/>
                  <a:pt x="40714" y="1307607"/>
                </a:cubicBezTo>
                <a:close/>
              </a:path>
              <a:path w="1599784" h="7271153" stroke="0" extrusionOk="0">
                <a:moveTo>
                  <a:pt x="40714" y="1307607"/>
                </a:moveTo>
                <a:cubicBezTo>
                  <a:pt x="418321" y="1163432"/>
                  <a:pt x="1136223" y="1386576"/>
                  <a:pt x="1591799" y="1307607"/>
                </a:cubicBezTo>
                <a:cubicBezTo>
                  <a:pt x="1591431" y="3286600"/>
                  <a:pt x="1634390" y="4951906"/>
                  <a:pt x="1591799" y="7223366"/>
                </a:cubicBezTo>
                <a:cubicBezTo>
                  <a:pt x="1031074" y="7463950"/>
                  <a:pt x="528112" y="7073210"/>
                  <a:pt x="40714" y="7223366"/>
                </a:cubicBezTo>
                <a:cubicBezTo>
                  <a:pt x="103200" y="5154406"/>
                  <a:pt x="3585" y="4170657"/>
                  <a:pt x="40714" y="1307607"/>
                </a:cubicBezTo>
                <a:close/>
              </a:path>
              <a:path w="1599784" h="7271153" fill="none" stroke="0" extrusionOk="0">
                <a:moveTo>
                  <a:pt x="40714" y="1307607"/>
                </a:moveTo>
                <a:cubicBezTo>
                  <a:pt x="81217" y="-1604179"/>
                  <a:pt x="1058737" y="1179111"/>
                  <a:pt x="1591799" y="1307607"/>
                </a:cubicBezTo>
                <a:cubicBezTo>
                  <a:pt x="1886463" y="2991605"/>
                  <a:pt x="1178573" y="5154010"/>
                  <a:pt x="1591799" y="7223366"/>
                </a:cubicBezTo>
                <a:cubicBezTo>
                  <a:pt x="1326553" y="7198452"/>
                  <a:pt x="493664" y="7419978"/>
                  <a:pt x="40714" y="7223366"/>
                </a:cubicBezTo>
                <a:cubicBezTo>
                  <a:pt x="-100500" y="5241831"/>
                  <a:pt x="-9694" y="4205393"/>
                  <a:pt x="40714" y="1307607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24072BB0-57C4-7A4B-8707-4F82BD53E920}"/>
              </a:ext>
            </a:extLst>
          </p:cNvPr>
          <p:cNvSpPr/>
          <p:nvPr/>
        </p:nvSpPr>
        <p:spPr>
          <a:xfrm rot="16200000">
            <a:off x="6225943" y="-1647"/>
            <a:ext cx="1715041" cy="5941262"/>
          </a:xfrm>
          <a:custGeom>
            <a:avLst/>
            <a:gdLst>
              <a:gd name="connsiteX0" fmla="*/ 43647 w 1715041"/>
              <a:gd name="connsiteY0" fmla="*/ 1068446 h 5941262"/>
              <a:gd name="connsiteX1" fmla="*/ 1706481 w 1715041"/>
              <a:gd name="connsiteY1" fmla="*/ 1068446 h 5941262"/>
              <a:gd name="connsiteX2" fmla="*/ 1706481 w 1715041"/>
              <a:gd name="connsiteY2" fmla="*/ 5902215 h 5941262"/>
              <a:gd name="connsiteX3" fmla="*/ 43647 w 1715041"/>
              <a:gd name="connsiteY3" fmla="*/ 5902215 h 5941262"/>
              <a:gd name="connsiteX4" fmla="*/ 43647 w 1715041"/>
              <a:gd name="connsiteY4" fmla="*/ 1068446 h 5941262"/>
              <a:gd name="connsiteX0" fmla="*/ 43647 w 1715041"/>
              <a:gd name="connsiteY0" fmla="*/ 1068446 h 5941262"/>
              <a:gd name="connsiteX1" fmla="*/ 1706481 w 1715041"/>
              <a:gd name="connsiteY1" fmla="*/ 1068446 h 5941262"/>
              <a:gd name="connsiteX2" fmla="*/ 1706481 w 1715041"/>
              <a:gd name="connsiteY2" fmla="*/ 5902215 h 5941262"/>
              <a:gd name="connsiteX3" fmla="*/ 43647 w 1715041"/>
              <a:gd name="connsiteY3" fmla="*/ 5902215 h 5941262"/>
              <a:gd name="connsiteX4" fmla="*/ 43647 w 1715041"/>
              <a:gd name="connsiteY4" fmla="*/ 1068446 h 594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041" h="5941262" fill="none" extrusionOk="0">
                <a:moveTo>
                  <a:pt x="43647" y="1068446"/>
                </a:moveTo>
                <a:cubicBezTo>
                  <a:pt x="262507" y="-1264842"/>
                  <a:pt x="1183089" y="924329"/>
                  <a:pt x="1706481" y="1068446"/>
                </a:cubicBezTo>
                <a:cubicBezTo>
                  <a:pt x="1677991" y="2389595"/>
                  <a:pt x="1607243" y="4272886"/>
                  <a:pt x="1706481" y="5902215"/>
                </a:cubicBezTo>
                <a:cubicBezTo>
                  <a:pt x="1459774" y="5811321"/>
                  <a:pt x="504865" y="6049452"/>
                  <a:pt x="43647" y="5902215"/>
                </a:cubicBezTo>
                <a:cubicBezTo>
                  <a:pt x="143343" y="4396659"/>
                  <a:pt x="8277" y="3433188"/>
                  <a:pt x="43647" y="1068446"/>
                </a:cubicBezTo>
                <a:close/>
              </a:path>
              <a:path w="1715041" h="5941262" stroke="0" extrusionOk="0">
                <a:moveTo>
                  <a:pt x="43647" y="1068446"/>
                </a:moveTo>
                <a:cubicBezTo>
                  <a:pt x="541091" y="961574"/>
                  <a:pt x="1191964" y="1126844"/>
                  <a:pt x="1706481" y="1068446"/>
                </a:cubicBezTo>
                <a:cubicBezTo>
                  <a:pt x="1734197" y="2742114"/>
                  <a:pt x="1749384" y="4063728"/>
                  <a:pt x="1706481" y="5902215"/>
                </a:cubicBezTo>
                <a:cubicBezTo>
                  <a:pt x="1090661" y="6092687"/>
                  <a:pt x="543433" y="5765728"/>
                  <a:pt x="43647" y="5902215"/>
                </a:cubicBezTo>
                <a:cubicBezTo>
                  <a:pt x="129936" y="4177947"/>
                  <a:pt x="24597" y="3296264"/>
                  <a:pt x="43647" y="1068446"/>
                </a:cubicBezTo>
                <a:close/>
              </a:path>
              <a:path w="1715041" h="5941262" fill="none" stroke="0" extrusionOk="0">
                <a:moveTo>
                  <a:pt x="43647" y="1068446"/>
                </a:moveTo>
                <a:cubicBezTo>
                  <a:pt x="151874" y="-1281286"/>
                  <a:pt x="1108693" y="976343"/>
                  <a:pt x="1706481" y="1068446"/>
                </a:cubicBezTo>
                <a:cubicBezTo>
                  <a:pt x="1902506" y="2433630"/>
                  <a:pt x="1633493" y="4202754"/>
                  <a:pt x="1706481" y="5902215"/>
                </a:cubicBezTo>
                <a:cubicBezTo>
                  <a:pt x="1414417" y="5899090"/>
                  <a:pt x="543879" y="6003911"/>
                  <a:pt x="43647" y="5902215"/>
                </a:cubicBezTo>
                <a:cubicBezTo>
                  <a:pt x="-77555" y="4275012"/>
                  <a:pt x="97" y="3448155"/>
                  <a:pt x="43647" y="106844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F7526212-82C1-C543-AB24-E784398BF337}"/>
              </a:ext>
            </a:extLst>
          </p:cNvPr>
          <p:cNvSpPr/>
          <p:nvPr/>
        </p:nvSpPr>
        <p:spPr>
          <a:xfrm rot="21542479">
            <a:off x="6621718" y="1011140"/>
            <a:ext cx="3557969" cy="1852790"/>
          </a:xfrm>
          <a:custGeom>
            <a:avLst/>
            <a:gdLst>
              <a:gd name="connsiteX0" fmla="*/ 90549 w 3557969"/>
              <a:gd name="connsiteY0" fmla="*/ 333196 h 1852790"/>
              <a:gd name="connsiteX1" fmla="*/ 3540211 w 3557969"/>
              <a:gd name="connsiteY1" fmla="*/ 333196 h 1852790"/>
              <a:gd name="connsiteX2" fmla="*/ 3540211 w 3557969"/>
              <a:gd name="connsiteY2" fmla="*/ 1840613 h 1852790"/>
              <a:gd name="connsiteX3" fmla="*/ 90549 w 3557969"/>
              <a:gd name="connsiteY3" fmla="*/ 1840613 h 1852790"/>
              <a:gd name="connsiteX4" fmla="*/ 90549 w 3557969"/>
              <a:gd name="connsiteY4" fmla="*/ 333196 h 1852790"/>
              <a:gd name="connsiteX0" fmla="*/ 90549 w 3557969"/>
              <a:gd name="connsiteY0" fmla="*/ 333196 h 1852790"/>
              <a:gd name="connsiteX1" fmla="*/ 3540211 w 3557969"/>
              <a:gd name="connsiteY1" fmla="*/ 333196 h 1852790"/>
              <a:gd name="connsiteX2" fmla="*/ 3540211 w 3557969"/>
              <a:gd name="connsiteY2" fmla="*/ 1840613 h 1852790"/>
              <a:gd name="connsiteX3" fmla="*/ 90549 w 3557969"/>
              <a:gd name="connsiteY3" fmla="*/ 1840613 h 1852790"/>
              <a:gd name="connsiteX4" fmla="*/ 90549 w 3557969"/>
              <a:gd name="connsiteY4" fmla="*/ 333196 h 185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7969" h="1852790" fill="none" extrusionOk="0">
                <a:moveTo>
                  <a:pt x="90549" y="333196"/>
                </a:moveTo>
                <a:cubicBezTo>
                  <a:pt x="460507" y="-382676"/>
                  <a:pt x="2431112" y="284236"/>
                  <a:pt x="3540211" y="333196"/>
                </a:cubicBezTo>
                <a:cubicBezTo>
                  <a:pt x="3526742" y="736989"/>
                  <a:pt x="3472028" y="1329291"/>
                  <a:pt x="3540211" y="1840613"/>
                </a:cubicBezTo>
                <a:cubicBezTo>
                  <a:pt x="3018483" y="1648174"/>
                  <a:pt x="1053322" y="1978976"/>
                  <a:pt x="90549" y="1840613"/>
                </a:cubicBezTo>
                <a:cubicBezTo>
                  <a:pt x="206609" y="1381450"/>
                  <a:pt x="-122634" y="1070731"/>
                  <a:pt x="90549" y="333196"/>
                </a:cubicBezTo>
                <a:close/>
              </a:path>
              <a:path w="3557969" h="1852790" stroke="0" extrusionOk="0">
                <a:moveTo>
                  <a:pt x="90549" y="333196"/>
                </a:moveTo>
                <a:cubicBezTo>
                  <a:pt x="987542" y="274433"/>
                  <a:pt x="2448364" y="406672"/>
                  <a:pt x="3540211" y="333196"/>
                </a:cubicBezTo>
                <a:cubicBezTo>
                  <a:pt x="3477480" y="859519"/>
                  <a:pt x="3601244" y="1268732"/>
                  <a:pt x="3540211" y="1840613"/>
                </a:cubicBezTo>
                <a:cubicBezTo>
                  <a:pt x="2229285" y="1931230"/>
                  <a:pt x="1102575" y="1822697"/>
                  <a:pt x="90549" y="1840613"/>
                </a:cubicBezTo>
                <a:cubicBezTo>
                  <a:pt x="64861" y="1327658"/>
                  <a:pt x="-8911" y="1034367"/>
                  <a:pt x="90549" y="333196"/>
                </a:cubicBezTo>
                <a:close/>
              </a:path>
              <a:path w="3557969" h="1852790" fill="none" stroke="0" extrusionOk="0">
                <a:moveTo>
                  <a:pt x="90549" y="333196"/>
                </a:moveTo>
                <a:cubicBezTo>
                  <a:pt x="203072" y="-475901"/>
                  <a:pt x="2395243" y="308496"/>
                  <a:pt x="3540211" y="333196"/>
                </a:cubicBezTo>
                <a:cubicBezTo>
                  <a:pt x="3685896" y="766412"/>
                  <a:pt x="3431323" y="1312080"/>
                  <a:pt x="3540211" y="1840613"/>
                </a:cubicBezTo>
                <a:cubicBezTo>
                  <a:pt x="2929843" y="1929191"/>
                  <a:pt x="1126442" y="1903107"/>
                  <a:pt x="90549" y="1840613"/>
                </a:cubicBezTo>
                <a:cubicBezTo>
                  <a:pt x="135836" y="1342248"/>
                  <a:pt x="-83086" y="1095601"/>
                  <a:pt x="90549" y="33319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A picture containing shirt&#10;&#10;Description automatically generated">
            <a:extLst>
              <a:ext uri="{FF2B5EF4-FFF2-40B4-BE49-F238E27FC236}">
                <a16:creationId xmlns:a16="http://schemas.microsoft.com/office/drawing/2014/main" id="{D31780D2-4765-EC4B-9264-AA1D6C64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" y="4852728"/>
            <a:ext cx="2690835" cy="1513595"/>
          </a:xfrm>
          <a:prstGeom prst="rect">
            <a:avLst/>
          </a:prstGeom>
        </p:spPr>
      </p:pic>
      <p:pic>
        <p:nvPicPr>
          <p:cNvPr id="43" name="Picture 42" descr="A picture containing shirt&#10;&#10;Description automatically generated">
            <a:extLst>
              <a:ext uri="{FF2B5EF4-FFF2-40B4-BE49-F238E27FC236}">
                <a16:creationId xmlns:a16="http://schemas.microsoft.com/office/drawing/2014/main" id="{72E00AD7-8A8A-004B-B538-C7F0276B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74" y="4304716"/>
            <a:ext cx="3692511" cy="2077038"/>
          </a:xfrm>
          <a:prstGeom prst="rect">
            <a:avLst/>
          </a:prstGeom>
        </p:spPr>
      </p:pic>
      <p:pic>
        <p:nvPicPr>
          <p:cNvPr id="42" name="Picture 41" descr="A picture containing shirt&#10;&#10;Description automatically generated">
            <a:extLst>
              <a:ext uri="{FF2B5EF4-FFF2-40B4-BE49-F238E27FC236}">
                <a16:creationId xmlns:a16="http://schemas.microsoft.com/office/drawing/2014/main" id="{A17CE3FF-9C5D-9249-A725-25716066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62" y="3573051"/>
            <a:ext cx="4984571" cy="2803822"/>
          </a:xfrm>
          <a:prstGeom prst="rect">
            <a:avLst/>
          </a:prstGeom>
        </p:spPr>
      </p:pic>
      <p:pic>
        <p:nvPicPr>
          <p:cNvPr id="41" name="Picture 40" descr="A picture containing shirt&#10;&#10;Description automatically generated">
            <a:extLst>
              <a:ext uri="{FF2B5EF4-FFF2-40B4-BE49-F238E27FC236}">
                <a16:creationId xmlns:a16="http://schemas.microsoft.com/office/drawing/2014/main" id="{2A64FCE6-525B-A94B-9502-2CBD6C9F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78" y="2731786"/>
            <a:ext cx="6510224" cy="3662002"/>
          </a:xfrm>
          <a:prstGeom prst="rect">
            <a:avLst/>
          </a:prstGeom>
        </p:spPr>
      </p:pic>
      <p:pic>
        <p:nvPicPr>
          <p:cNvPr id="39" name="Picture 38" descr="A picture containing shirt&#10;&#10;Description automatically generated">
            <a:extLst>
              <a:ext uri="{FF2B5EF4-FFF2-40B4-BE49-F238E27FC236}">
                <a16:creationId xmlns:a16="http://schemas.microsoft.com/office/drawing/2014/main" id="{71469B0A-965D-594F-B8AB-6396F8F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40" y="2153924"/>
            <a:ext cx="7471245" cy="4202576"/>
          </a:xfrm>
          <a:prstGeom prst="rect">
            <a:avLst/>
          </a:prstGeom>
        </p:spPr>
      </p:pic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EE58C04D-B569-E04E-97DF-348588C4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443" y="1465349"/>
            <a:ext cx="8645131" cy="48628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CCB696-9AE8-3E42-9090-4EC414DB153F}"/>
              </a:ext>
            </a:extLst>
          </p:cNvPr>
          <p:cNvSpPr/>
          <p:nvPr/>
        </p:nvSpPr>
        <p:spPr>
          <a:xfrm>
            <a:off x="9472850" y="2876623"/>
            <a:ext cx="196402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n cap="rnd">
                  <a:noFill/>
                  <a:round/>
                </a:ln>
                <a:solidFill>
                  <a:schemeClr val="tx1">
                    <a:alpha val="69000"/>
                  </a:schemeClr>
                </a:solidFill>
                <a:latin typeface="Helvetica" pitchFamily="2" charset="0"/>
              </a:rPr>
              <a:t>by Ian Livingston</a:t>
            </a:r>
          </a:p>
        </p:txBody>
      </p:sp>
    </p:spTree>
    <p:extLst>
      <p:ext uri="{BB962C8B-B14F-4D97-AF65-F5344CB8AC3E}">
        <p14:creationId xmlns:p14="http://schemas.microsoft.com/office/powerpoint/2010/main" val="2426947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6676261" y="5406"/>
            <a:ext cx="5074596" cy="6413736"/>
          </a:xfrm>
          <a:custGeom>
            <a:avLst/>
            <a:gdLst>
              <a:gd name="connsiteX0" fmla="*/ 129147 w 5074596"/>
              <a:gd name="connsiteY0" fmla="*/ 1153413 h 6413736"/>
              <a:gd name="connsiteX1" fmla="*/ 5049268 w 5074596"/>
              <a:gd name="connsiteY1" fmla="*/ 1153413 h 6413736"/>
              <a:gd name="connsiteX2" fmla="*/ 5049268 w 5074596"/>
              <a:gd name="connsiteY2" fmla="*/ 6371584 h 6413736"/>
              <a:gd name="connsiteX3" fmla="*/ 129147 w 5074596"/>
              <a:gd name="connsiteY3" fmla="*/ 6371584 h 6413736"/>
              <a:gd name="connsiteX4" fmla="*/ 129147 w 5074596"/>
              <a:gd name="connsiteY4" fmla="*/ 1153413 h 6413736"/>
              <a:gd name="connsiteX0" fmla="*/ 129147 w 5074596"/>
              <a:gd name="connsiteY0" fmla="*/ 1153413 h 6413736"/>
              <a:gd name="connsiteX1" fmla="*/ 5049268 w 5074596"/>
              <a:gd name="connsiteY1" fmla="*/ 1153413 h 6413736"/>
              <a:gd name="connsiteX2" fmla="*/ 5049268 w 5074596"/>
              <a:gd name="connsiteY2" fmla="*/ 6371584 h 6413736"/>
              <a:gd name="connsiteX3" fmla="*/ 129147 w 5074596"/>
              <a:gd name="connsiteY3" fmla="*/ 6371584 h 6413736"/>
              <a:gd name="connsiteX4" fmla="*/ 129147 w 5074596"/>
              <a:gd name="connsiteY4" fmla="*/ 1153413 h 641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596" h="6413736" fill="none" extrusionOk="0">
                <a:moveTo>
                  <a:pt x="129147" y="1153413"/>
                </a:moveTo>
                <a:cubicBezTo>
                  <a:pt x="664173" y="-1355600"/>
                  <a:pt x="3538982" y="863502"/>
                  <a:pt x="5049268" y="1153413"/>
                </a:cubicBezTo>
                <a:cubicBezTo>
                  <a:pt x="5071055" y="2579668"/>
                  <a:pt x="4909059" y="4603024"/>
                  <a:pt x="5049268" y="6371584"/>
                </a:cubicBezTo>
                <a:cubicBezTo>
                  <a:pt x="4308288" y="6094397"/>
                  <a:pt x="1460293" y="6684516"/>
                  <a:pt x="129147" y="6371584"/>
                </a:cubicBezTo>
                <a:cubicBezTo>
                  <a:pt x="334241" y="4761182"/>
                  <a:pt x="-6410" y="3734712"/>
                  <a:pt x="129147" y="1153413"/>
                </a:cubicBezTo>
                <a:close/>
              </a:path>
              <a:path w="5074596" h="6413736" stroke="0" extrusionOk="0">
                <a:moveTo>
                  <a:pt x="129147" y="1153413"/>
                </a:moveTo>
                <a:cubicBezTo>
                  <a:pt x="1593744" y="1033026"/>
                  <a:pt x="3529932" y="1299192"/>
                  <a:pt x="5049268" y="1153413"/>
                </a:cubicBezTo>
                <a:cubicBezTo>
                  <a:pt x="5015042" y="2982646"/>
                  <a:pt x="5150710" y="4433180"/>
                  <a:pt x="5049268" y="6371584"/>
                </a:cubicBezTo>
                <a:cubicBezTo>
                  <a:pt x="3172706" y="6581448"/>
                  <a:pt x="1613040" y="6289161"/>
                  <a:pt x="129147" y="6371584"/>
                </a:cubicBezTo>
                <a:cubicBezTo>
                  <a:pt x="108974" y="4586717"/>
                  <a:pt x="-7461" y="3642087"/>
                  <a:pt x="129147" y="1153413"/>
                </a:cubicBezTo>
                <a:close/>
              </a:path>
              <a:path w="5074596" h="6413736" fill="none" stroke="0" extrusionOk="0">
                <a:moveTo>
                  <a:pt x="129147" y="1153413"/>
                </a:moveTo>
                <a:cubicBezTo>
                  <a:pt x="265846" y="-1504110"/>
                  <a:pt x="3354906" y="1068432"/>
                  <a:pt x="5049268" y="1153413"/>
                </a:cubicBezTo>
                <a:cubicBezTo>
                  <a:pt x="5355380" y="2636054"/>
                  <a:pt x="4855715" y="4539246"/>
                  <a:pt x="5049268" y="6371584"/>
                </a:cubicBezTo>
                <a:cubicBezTo>
                  <a:pt x="4193004" y="6451312"/>
                  <a:pt x="1581611" y="6656040"/>
                  <a:pt x="129147" y="6371584"/>
                </a:cubicBezTo>
                <a:cubicBezTo>
                  <a:pt x="106778" y="4635542"/>
                  <a:pt x="-111337" y="3733093"/>
                  <a:pt x="129147" y="1153413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731459" y="166663"/>
            <a:ext cx="2316872" cy="4421946"/>
          </a:xfrm>
          <a:custGeom>
            <a:avLst/>
            <a:gdLst>
              <a:gd name="connsiteX0" fmla="*/ 58964 w 2316872"/>
              <a:gd name="connsiteY0" fmla="*/ 795220 h 4421946"/>
              <a:gd name="connsiteX1" fmla="*/ 2305308 w 2316872"/>
              <a:gd name="connsiteY1" fmla="*/ 795220 h 4421946"/>
              <a:gd name="connsiteX2" fmla="*/ 2305308 w 2316872"/>
              <a:gd name="connsiteY2" fmla="*/ 4392884 h 4421946"/>
              <a:gd name="connsiteX3" fmla="*/ 58964 w 2316872"/>
              <a:gd name="connsiteY3" fmla="*/ 4392884 h 4421946"/>
              <a:gd name="connsiteX4" fmla="*/ 58964 w 2316872"/>
              <a:gd name="connsiteY4" fmla="*/ 795220 h 4421946"/>
              <a:gd name="connsiteX0" fmla="*/ 58964 w 2316872"/>
              <a:gd name="connsiteY0" fmla="*/ 795220 h 4421946"/>
              <a:gd name="connsiteX1" fmla="*/ 2305308 w 2316872"/>
              <a:gd name="connsiteY1" fmla="*/ 795220 h 4421946"/>
              <a:gd name="connsiteX2" fmla="*/ 2305308 w 2316872"/>
              <a:gd name="connsiteY2" fmla="*/ 4392884 h 4421946"/>
              <a:gd name="connsiteX3" fmla="*/ 58964 w 2316872"/>
              <a:gd name="connsiteY3" fmla="*/ 4392884 h 4421946"/>
              <a:gd name="connsiteX4" fmla="*/ 58964 w 2316872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872" h="4421946" fill="none" extrusionOk="0">
                <a:moveTo>
                  <a:pt x="58964" y="795220"/>
                </a:moveTo>
                <a:cubicBezTo>
                  <a:pt x="343792" y="-935196"/>
                  <a:pt x="1601518" y="663359"/>
                  <a:pt x="2305308" y="795220"/>
                </a:cubicBezTo>
                <a:cubicBezTo>
                  <a:pt x="2170832" y="1758591"/>
                  <a:pt x="2247524" y="3151905"/>
                  <a:pt x="2305308" y="4392884"/>
                </a:cubicBezTo>
                <a:cubicBezTo>
                  <a:pt x="1975629" y="4335648"/>
                  <a:pt x="694857" y="4519300"/>
                  <a:pt x="58964" y="4392884"/>
                </a:cubicBezTo>
                <a:cubicBezTo>
                  <a:pt x="148536" y="3268127"/>
                  <a:pt x="-25626" y="2557992"/>
                  <a:pt x="58964" y="795220"/>
                </a:cubicBezTo>
                <a:close/>
              </a:path>
              <a:path w="2316872" h="4421946" stroke="0" extrusionOk="0">
                <a:moveTo>
                  <a:pt x="58964" y="795220"/>
                </a:moveTo>
                <a:cubicBezTo>
                  <a:pt x="705917" y="710386"/>
                  <a:pt x="1548990" y="814492"/>
                  <a:pt x="2305308" y="795220"/>
                </a:cubicBezTo>
                <a:cubicBezTo>
                  <a:pt x="2315988" y="2064158"/>
                  <a:pt x="2343492" y="2919935"/>
                  <a:pt x="2305308" y="4392884"/>
                </a:cubicBezTo>
                <a:cubicBezTo>
                  <a:pt x="1450545" y="4527893"/>
                  <a:pt x="718687" y="4291327"/>
                  <a:pt x="58964" y="4392884"/>
                </a:cubicBezTo>
                <a:cubicBezTo>
                  <a:pt x="75504" y="3143971"/>
                  <a:pt x="9357" y="2470803"/>
                  <a:pt x="58964" y="795220"/>
                </a:cubicBezTo>
                <a:close/>
              </a:path>
              <a:path w="2316872" h="4421946" fill="none" stroke="0" extrusionOk="0">
                <a:moveTo>
                  <a:pt x="58964" y="795220"/>
                </a:moveTo>
                <a:cubicBezTo>
                  <a:pt x="92213" y="-1025799"/>
                  <a:pt x="1547785" y="721569"/>
                  <a:pt x="2305308" y="795220"/>
                </a:cubicBezTo>
                <a:cubicBezTo>
                  <a:pt x="2376221" y="1791957"/>
                  <a:pt x="2049643" y="3133971"/>
                  <a:pt x="2305308" y="4392884"/>
                </a:cubicBezTo>
                <a:cubicBezTo>
                  <a:pt x="1930596" y="4400503"/>
                  <a:pt x="717041" y="4573397"/>
                  <a:pt x="58964" y="4392884"/>
                </a:cubicBezTo>
                <a:cubicBezTo>
                  <a:pt x="-3033" y="3184709"/>
                  <a:pt x="32682" y="2602615"/>
                  <a:pt x="58964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3A6AA-0A8D-A942-8457-CBB19B469AB2}"/>
              </a:ext>
            </a:extLst>
          </p:cNvPr>
          <p:cNvSpPr txBox="1"/>
          <p:nvPr/>
        </p:nvSpPr>
        <p:spPr>
          <a:xfrm>
            <a:off x="2312468" y="195139"/>
            <a:ext cx="764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Via Flask</a:t>
            </a:r>
          </a:p>
        </p:txBody>
      </p:sp>
      <p:pic>
        <p:nvPicPr>
          <p:cNvPr id="4" name="Demo.mov" descr="Demo.mov">
            <a:hlinkClick r:id="" action="ppaction://media"/>
            <a:extLst>
              <a:ext uri="{FF2B5EF4-FFF2-40B4-BE49-F238E27FC236}">
                <a16:creationId xmlns:a16="http://schemas.microsoft.com/office/drawing/2014/main" id="{2693BD61-7450-1A4A-B8E9-447A08A07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313" y="1302497"/>
            <a:ext cx="9083373" cy="49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85262" y="-862027"/>
            <a:ext cx="4127693" cy="7247683"/>
          </a:xfrm>
          <a:custGeom>
            <a:avLst/>
            <a:gdLst>
              <a:gd name="connsiteX0" fmla="*/ 105049 w 4127693"/>
              <a:gd name="connsiteY0" fmla="*/ 1303386 h 7247683"/>
              <a:gd name="connsiteX1" fmla="*/ 4107091 w 4127693"/>
              <a:gd name="connsiteY1" fmla="*/ 1303386 h 7247683"/>
              <a:gd name="connsiteX2" fmla="*/ 4107091 w 4127693"/>
              <a:gd name="connsiteY2" fmla="*/ 7200050 h 7247683"/>
              <a:gd name="connsiteX3" fmla="*/ 105049 w 4127693"/>
              <a:gd name="connsiteY3" fmla="*/ 7200050 h 7247683"/>
              <a:gd name="connsiteX4" fmla="*/ 105049 w 4127693"/>
              <a:gd name="connsiteY4" fmla="*/ 1303386 h 7247683"/>
              <a:gd name="connsiteX0" fmla="*/ 105049 w 4127693"/>
              <a:gd name="connsiteY0" fmla="*/ 1303386 h 7247683"/>
              <a:gd name="connsiteX1" fmla="*/ 4107091 w 4127693"/>
              <a:gd name="connsiteY1" fmla="*/ 1303386 h 7247683"/>
              <a:gd name="connsiteX2" fmla="*/ 4107091 w 4127693"/>
              <a:gd name="connsiteY2" fmla="*/ 7200050 h 7247683"/>
              <a:gd name="connsiteX3" fmla="*/ 105049 w 4127693"/>
              <a:gd name="connsiteY3" fmla="*/ 7200050 h 7247683"/>
              <a:gd name="connsiteX4" fmla="*/ 105049 w 4127693"/>
              <a:gd name="connsiteY4" fmla="*/ 1303386 h 724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7247683" fill="none" extrusionOk="0">
                <a:moveTo>
                  <a:pt x="105049" y="1303386"/>
                </a:moveTo>
                <a:cubicBezTo>
                  <a:pt x="587669" y="-1533563"/>
                  <a:pt x="2856033" y="1074867"/>
                  <a:pt x="4107091" y="1303386"/>
                </a:cubicBezTo>
                <a:cubicBezTo>
                  <a:pt x="4035032" y="2904275"/>
                  <a:pt x="4020507" y="5154223"/>
                  <a:pt x="4107091" y="7200050"/>
                </a:cubicBezTo>
                <a:cubicBezTo>
                  <a:pt x="3519953" y="7105554"/>
                  <a:pt x="1214926" y="7447700"/>
                  <a:pt x="105049" y="7200050"/>
                </a:cubicBezTo>
                <a:cubicBezTo>
                  <a:pt x="321881" y="5391680"/>
                  <a:pt x="-9256" y="4203787"/>
                  <a:pt x="105049" y="1303386"/>
                </a:cubicBezTo>
                <a:close/>
              </a:path>
              <a:path w="4127693" h="7247683" stroke="0" extrusionOk="0">
                <a:moveTo>
                  <a:pt x="105049" y="1303386"/>
                </a:moveTo>
                <a:cubicBezTo>
                  <a:pt x="1247189" y="1161679"/>
                  <a:pt x="2858941" y="1417257"/>
                  <a:pt x="4107091" y="1303386"/>
                </a:cubicBezTo>
                <a:cubicBezTo>
                  <a:pt x="4097579" y="3355080"/>
                  <a:pt x="4174465" y="4781692"/>
                  <a:pt x="4107091" y="7200050"/>
                </a:cubicBezTo>
                <a:cubicBezTo>
                  <a:pt x="2622650" y="7484472"/>
                  <a:pt x="1331569" y="7099590"/>
                  <a:pt x="105049" y="7200050"/>
                </a:cubicBezTo>
                <a:cubicBezTo>
                  <a:pt x="148993" y="5135986"/>
                  <a:pt x="-8819" y="4155510"/>
                  <a:pt x="105049" y="1303386"/>
                </a:cubicBezTo>
                <a:close/>
              </a:path>
              <a:path w="4127693" h="7247683" fill="none" stroke="0" extrusionOk="0">
                <a:moveTo>
                  <a:pt x="105049" y="1303386"/>
                </a:moveTo>
                <a:cubicBezTo>
                  <a:pt x="177975" y="-1683590"/>
                  <a:pt x="2748791" y="1187606"/>
                  <a:pt x="4107091" y="1303386"/>
                </a:cubicBezTo>
                <a:cubicBezTo>
                  <a:pt x="4436760" y="2980873"/>
                  <a:pt x="3665590" y="5137233"/>
                  <a:pt x="4107091" y="7200050"/>
                </a:cubicBezTo>
                <a:cubicBezTo>
                  <a:pt x="3476921" y="7182550"/>
                  <a:pt x="1298042" y="7398361"/>
                  <a:pt x="105049" y="7200050"/>
                </a:cubicBezTo>
                <a:cubicBezTo>
                  <a:pt x="126486" y="5283172"/>
                  <a:pt x="2844" y="4248072"/>
                  <a:pt x="105049" y="130338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4146157" y="221609"/>
            <a:ext cx="3645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References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329670" y="-235126"/>
            <a:ext cx="3120450" cy="4421946"/>
          </a:xfrm>
          <a:custGeom>
            <a:avLst/>
            <a:gdLst>
              <a:gd name="connsiteX0" fmla="*/ 79415 w 3120450"/>
              <a:gd name="connsiteY0" fmla="*/ 795220 h 4421946"/>
              <a:gd name="connsiteX1" fmla="*/ 3104875 w 3120450"/>
              <a:gd name="connsiteY1" fmla="*/ 795220 h 4421946"/>
              <a:gd name="connsiteX2" fmla="*/ 3104875 w 3120450"/>
              <a:gd name="connsiteY2" fmla="*/ 4392884 h 4421946"/>
              <a:gd name="connsiteX3" fmla="*/ 79415 w 3120450"/>
              <a:gd name="connsiteY3" fmla="*/ 4392884 h 4421946"/>
              <a:gd name="connsiteX4" fmla="*/ 79415 w 3120450"/>
              <a:gd name="connsiteY4" fmla="*/ 795220 h 4421946"/>
              <a:gd name="connsiteX0" fmla="*/ 79415 w 3120450"/>
              <a:gd name="connsiteY0" fmla="*/ 795220 h 4421946"/>
              <a:gd name="connsiteX1" fmla="*/ 3104875 w 3120450"/>
              <a:gd name="connsiteY1" fmla="*/ 795220 h 4421946"/>
              <a:gd name="connsiteX2" fmla="*/ 3104875 w 3120450"/>
              <a:gd name="connsiteY2" fmla="*/ 4392884 h 4421946"/>
              <a:gd name="connsiteX3" fmla="*/ 79415 w 3120450"/>
              <a:gd name="connsiteY3" fmla="*/ 4392884 h 4421946"/>
              <a:gd name="connsiteX4" fmla="*/ 79415 w 3120450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0450" h="4421946" fill="none" extrusionOk="0">
                <a:moveTo>
                  <a:pt x="79415" y="795220"/>
                </a:moveTo>
                <a:cubicBezTo>
                  <a:pt x="373093" y="-940532"/>
                  <a:pt x="2175059" y="610022"/>
                  <a:pt x="3104875" y="795220"/>
                </a:cubicBezTo>
                <a:cubicBezTo>
                  <a:pt x="2908592" y="1747131"/>
                  <a:pt x="2902754" y="3277624"/>
                  <a:pt x="3104875" y="4392884"/>
                </a:cubicBezTo>
                <a:cubicBezTo>
                  <a:pt x="2656679" y="4289288"/>
                  <a:pt x="930302" y="4547610"/>
                  <a:pt x="79415" y="4392884"/>
                </a:cubicBezTo>
                <a:cubicBezTo>
                  <a:pt x="177609" y="3263060"/>
                  <a:pt x="-107667" y="2546292"/>
                  <a:pt x="79415" y="795220"/>
                </a:cubicBezTo>
                <a:close/>
              </a:path>
              <a:path w="3120450" h="4421946" stroke="0" extrusionOk="0">
                <a:moveTo>
                  <a:pt x="79415" y="795220"/>
                </a:moveTo>
                <a:cubicBezTo>
                  <a:pt x="964626" y="710267"/>
                  <a:pt x="2150429" y="869620"/>
                  <a:pt x="3104875" y="795220"/>
                </a:cubicBezTo>
                <a:cubicBezTo>
                  <a:pt x="3081953" y="2043546"/>
                  <a:pt x="3169111" y="3058948"/>
                  <a:pt x="3104875" y="4392884"/>
                </a:cubicBezTo>
                <a:cubicBezTo>
                  <a:pt x="1935877" y="4510274"/>
                  <a:pt x="1035780" y="4382477"/>
                  <a:pt x="79415" y="4392884"/>
                </a:cubicBezTo>
                <a:cubicBezTo>
                  <a:pt x="117073" y="3119822"/>
                  <a:pt x="6353" y="2465908"/>
                  <a:pt x="79415" y="795220"/>
                </a:cubicBezTo>
                <a:close/>
              </a:path>
              <a:path w="3120450" h="4421946" fill="none" stroke="0" extrusionOk="0">
                <a:moveTo>
                  <a:pt x="79415" y="795220"/>
                </a:moveTo>
                <a:cubicBezTo>
                  <a:pt x="214671" y="-996083"/>
                  <a:pt x="2112987" y="714972"/>
                  <a:pt x="3104875" y="795220"/>
                </a:cubicBezTo>
                <a:cubicBezTo>
                  <a:pt x="3245347" y="1803858"/>
                  <a:pt x="2912041" y="3131629"/>
                  <a:pt x="3104875" y="4392884"/>
                </a:cubicBezTo>
                <a:cubicBezTo>
                  <a:pt x="2608125" y="4408688"/>
                  <a:pt x="989256" y="4482753"/>
                  <a:pt x="79415" y="4392884"/>
                </a:cubicBezTo>
                <a:cubicBezTo>
                  <a:pt x="95466" y="3217742"/>
                  <a:pt x="-10035" y="2598154"/>
                  <a:pt x="79415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1C045-89C0-BE44-A4A6-D7A6073EA75C}"/>
              </a:ext>
            </a:extLst>
          </p:cNvPr>
          <p:cNvSpPr/>
          <p:nvPr/>
        </p:nvSpPr>
        <p:spPr>
          <a:xfrm>
            <a:off x="4284712" y="940480"/>
            <a:ext cx="3317561" cy="97599"/>
          </a:xfrm>
          <a:custGeom>
            <a:avLst/>
            <a:gdLst>
              <a:gd name="connsiteX0" fmla="*/ 0 w 3317561"/>
              <a:gd name="connsiteY0" fmla="*/ 0 h 97599"/>
              <a:gd name="connsiteX1" fmla="*/ 630337 w 3317561"/>
              <a:gd name="connsiteY1" fmla="*/ 0 h 97599"/>
              <a:gd name="connsiteX2" fmla="*/ 1293849 w 3317561"/>
              <a:gd name="connsiteY2" fmla="*/ 0 h 97599"/>
              <a:gd name="connsiteX3" fmla="*/ 1990537 w 3317561"/>
              <a:gd name="connsiteY3" fmla="*/ 0 h 97599"/>
              <a:gd name="connsiteX4" fmla="*/ 2687224 w 3317561"/>
              <a:gd name="connsiteY4" fmla="*/ 0 h 97599"/>
              <a:gd name="connsiteX5" fmla="*/ 3317561 w 3317561"/>
              <a:gd name="connsiteY5" fmla="*/ 0 h 97599"/>
              <a:gd name="connsiteX6" fmla="*/ 3317561 w 3317561"/>
              <a:gd name="connsiteY6" fmla="*/ 97599 h 97599"/>
              <a:gd name="connsiteX7" fmla="*/ 2587698 w 3317561"/>
              <a:gd name="connsiteY7" fmla="*/ 97599 h 97599"/>
              <a:gd name="connsiteX8" fmla="*/ 1857834 w 3317561"/>
              <a:gd name="connsiteY8" fmla="*/ 97599 h 97599"/>
              <a:gd name="connsiteX9" fmla="*/ 1194322 w 3317561"/>
              <a:gd name="connsiteY9" fmla="*/ 97599 h 97599"/>
              <a:gd name="connsiteX10" fmla="*/ 0 w 3317561"/>
              <a:gd name="connsiteY10" fmla="*/ 97599 h 97599"/>
              <a:gd name="connsiteX11" fmla="*/ 0 w 3317561"/>
              <a:gd name="connsiteY11" fmla="*/ 0 h 9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7561" h="97599" fill="none" extrusionOk="0">
                <a:moveTo>
                  <a:pt x="0" y="0"/>
                </a:moveTo>
                <a:cubicBezTo>
                  <a:pt x="254138" y="-3923"/>
                  <a:pt x="501353" y="-27710"/>
                  <a:pt x="630337" y="0"/>
                </a:cubicBezTo>
                <a:cubicBezTo>
                  <a:pt x="759321" y="27710"/>
                  <a:pt x="1084027" y="-27871"/>
                  <a:pt x="1293849" y="0"/>
                </a:cubicBezTo>
                <a:cubicBezTo>
                  <a:pt x="1503671" y="27871"/>
                  <a:pt x="1844097" y="23845"/>
                  <a:pt x="1990537" y="0"/>
                </a:cubicBezTo>
                <a:cubicBezTo>
                  <a:pt x="2136977" y="-23845"/>
                  <a:pt x="2455473" y="2417"/>
                  <a:pt x="2687224" y="0"/>
                </a:cubicBezTo>
                <a:cubicBezTo>
                  <a:pt x="2918975" y="-2417"/>
                  <a:pt x="3031539" y="28498"/>
                  <a:pt x="3317561" y="0"/>
                </a:cubicBezTo>
                <a:cubicBezTo>
                  <a:pt x="3315874" y="33916"/>
                  <a:pt x="3316968" y="73820"/>
                  <a:pt x="3317561" y="97599"/>
                </a:cubicBezTo>
                <a:cubicBezTo>
                  <a:pt x="2958032" y="126535"/>
                  <a:pt x="2898775" y="82010"/>
                  <a:pt x="2587698" y="97599"/>
                </a:cubicBezTo>
                <a:cubicBezTo>
                  <a:pt x="2276621" y="113188"/>
                  <a:pt x="2210640" y="70794"/>
                  <a:pt x="1857834" y="97599"/>
                </a:cubicBezTo>
                <a:cubicBezTo>
                  <a:pt x="1505028" y="124404"/>
                  <a:pt x="1355290" y="116539"/>
                  <a:pt x="1194322" y="97599"/>
                </a:cubicBezTo>
                <a:cubicBezTo>
                  <a:pt x="1033354" y="78659"/>
                  <a:pt x="410563" y="97556"/>
                  <a:pt x="0" y="97599"/>
                </a:cubicBezTo>
                <a:cubicBezTo>
                  <a:pt x="163" y="52201"/>
                  <a:pt x="4746" y="40070"/>
                  <a:pt x="0" y="0"/>
                </a:cubicBezTo>
                <a:close/>
              </a:path>
              <a:path w="3317561" h="97599" stroke="0" extrusionOk="0">
                <a:moveTo>
                  <a:pt x="0" y="0"/>
                </a:moveTo>
                <a:cubicBezTo>
                  <a:pt x="179057" y="4034"/>
                  <a:pt x="325409" y="12211"/>
                  <a:pt x="630337" y="0"/>
                </a:cubicBezTo>
                <a:cubicBezTo>
                  <a:pt x="935265" y="-12211"/>
                  <a:pt x="916486" y="-8660"/>
                  <a:pt x="1194322" y="0"/>
                </a:cubicBezTo>
                <a:cubicBezTo>
                  <a:pt x="1472159" y="8660"/>
                  <a:pt x="1744953" y="-33817"/>
                  <a:pt x="1924185" y="0"/>
                </a:cubicBezTo>
                <a:cubicBezTo>
                  <a:pt x="2103417" y="33817"/>
                  <a:pt x="2259211" y="5601"/>
                  <a:pt x="2554522" y="0"/>
                </a:cubicBezTo>
                <a:cubicBezTo>
                  <a:pt x="2849833" y="-5601"/>
                  <a:pt x="3134007" y="-8214"/>
                  <a:pt x="3317561" y="0"/>
                </a:cubicBezTo>
                <a:cubicBezTo>
                  <a:pt x="3317574" y="32297"/>
                  <a:pt x="3313877" y="53605"/>
                  <a:pt x="3317561" y="97599"/>
                </a:cubicBezTo>
                <a:cubicBezTo>
                  <a:pt x="3133389" y="79416"/>
                  <a:pt x="2930784" y="90621"/>
                  <a:pt x="2654049" y="97599"/>
                </a:cubicBezTo>
                <a:cubicBezTo>
                  <a:pt x="2377314" y="104577"/>
                  <a:pt x="2261256" y="97799"/>
                  <a:pt x="1924185" y="97599"/>
                </a:cubicBezTo>
                <a:cubicBezTo>
                  <a:pt x="1587114" y="97399"/>
                  <a:pt x="1602607" y="88781"/>
                  <a:pt x="1360200" y="97599"/>
                </a:cubicBezTo>
                <a:cubicBezTo>
                  <a:pt x="1117794" y="106417"/>
                  <a:pt x="923808" y="77403"/>
                  <a:pt x="696688" y="97599"/>
                </a:cubicBezTo>
                <a:cubicBezTo>
                  <a:pt x="469568" y="117795"/>
                  <a:pt x="151340" y="63660"/>
                  <a:pt x="0" y="97599"/>
                </a:cubicBezTo>
                <a:cubicBezTo>
                  <a:pt x="-4239" y="51634"/>
                  <a:pt x="-3133" y="42788"/>
                  <a:pt x="0" y="0"/>
                </a:cubicBezTo>
                <a:close/>
              </a:path>
            </a:pathLst>
          </a:custGeom>
          <a:solidFill>
            <a:srgbClr val="F47B3C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533F8-F13E-AB4D-B9C5-A57A3077C622}"/>
              </a:ext>
            </a:extLst>
          </p:cNvPr>
          <p:cNvSpPr txBox="1"/>
          <p:nvPr/>
        </p:nvSpPr>
        <p:spPr>
          <a:xfrm>
            <a:off x="1275008" y="1609859"/>
            <a:ext cx="9594761" cy="503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stats.NBA.com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basketball-reference.com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"NBA Players stats since 1950,” Omri Goldstein, https://www.kaggle.com/drgilermo/nba-players-stats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“NIELSEN DMA RANKINGS,” Sports Business Daily, https://www.sportsbusinessdaily.com/Daily/Issues/2001/08/14/Ratings-Research/NIELSEN-DMA-RANKINGS.aspx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“NBA All Star Game 2000-2016,” Felix Mejia, https://www.kaggle.com/fmejia21/nba-all-star-game-20002016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Mahoney, Rob, "What Makes an N.B.A. All-Star?,” https://offthedribble.blogs.nytimes.com/2010/12/09/what-makes-an-n-b-a-all-star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3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93987" y="180836"/>
            <a:ext cx="4127693" cy="6204747"/>
          </a:xfrm>
          <a:custGeom>
            <a:avLst/>
            <a:gdLst>
              <a:gd name="connsiteX0" fmla="*/ 105049 w 4127693"/>
              <a:gd name="connsiteY0" fmla="*/ 1115830 h 6204747"/>
              <a:gd name="connsiteX1" fmla="*/ 4107091 w 4127693"/>
              <a:gd name="connsiteY1" fmla="*/ 1115830 h 6204747"/>
              <a:gd name="connsiteX2" fmla="*/ 4107091 w 4127693"/>
              <a:gd name="connsiteY2" fmla="*/ 6163969 h 6204747"/>
              <a:gd name="connsiteX3" fmla="*/ 105049 w 4127693"/>
              <a:gd name="connsiteY3" fmla="*/ 6163969 h 6204747"/>
              <a:gd name="connsiteX4" fmla="*/ 105049 w 4127693"/>
              <a:gd name="connsiteY4" fmla="*/ 1115830 h 6204747"/>
              <a:gd name="connsiteX0" fmla="*/ 105049 w 4127693"/>
              <a:gd name="connsiteY0" fmla="*/ 1115830 h 6204747"/>
              <a:gd name="connsiteX1" fmla="*/ 4107091 w 4127693"/>
              <a:gd name="connsiteY1" fmla="*/ 1115830 h 6204747"/>
              <a:gd name="connsiteX2" fmla="*/ 4107091 w 4127693"/>
              <a:gd name="connsiteY2" fmla="*/ 6163969 h 6204747"/>
              <a:gd name="connsiteX3" fmla="*/ 105049 w 4127693"/>
              <a:gd name="connsiteY3" fmla="*/ 6163969 h 6204747"/>
              <a:gd name="connsiteX4" fmla="*/ 105049 w 4127693"/>
              <a:gd name="connsiteY4" fmla="*/ 1115830 h 620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6204747" fill="none" extrusionOk="0">
                <a:moveTo>
                  <a:pt x="105049" y="1115830"/>
                </a:moveTo>
                <a:cubicBezTo>
                  <a:pt x="523048" y="-1317032"/>
                  <a:pt x="2845985" y="928114"/>
                  <a:pt x="4107091" y="1115830"/>
                </a:cubicBezTo>
                <a:cubicBezTo>
                  <a:pt x="3954594" y="2470972"/>
                  <a:pt x="3813540" y="4611603"/>
                  <a:pt x="4107091" y="6163969"/>
                </a:cubicBezTo>
                <a:cubicBezTo>
                  <a:pt x="3505218" y="5937983"/>
                  <a:pt x="1233651" y="6369779"/>
                  <a:pt x="105049" y="6163969"/>
                </a:cubicBezTo>
                <a:cubicBezTo>
                  <a:pt x="309680" y="4619146"/>
                  <a:pt x="-18018" y="3602370"/>
                  <a:pt x="105049" y="1115830"/>
                </a:cubicBezTo>
                <a:close/>
              </a:path>
              <a:path w="4127693" h="6204747" stroke="0" extrusionOk="0">
                <a:moveTo>
                  <a:pt x="105049" y="1115830"/>
                </a:moveTo>
                <a:cubicBezTo>
                  <a:pt x="1221661" y="988396"/>
                  <a:pt x="2876820" y="1241565"/>
                  <a:pt x="4107091" y="1115830"/>
                </a:cubicBezTo>
                <a:cubicBezTo>
                  <a:pt x="4147500" y="2966299"/>
                  <a:pt x="4184079" y="4196908"/>
                  <a:pt x="4107091" y="6163969"/>
                </a:cubicBezTo>
                <a:cubicBezTo>
                  <a:pt x="2627450" y="6430574"/>
                  <a:pt x="1314173" y="6071641"/>
                  <a:pt x="105049" y="6163969"/>
                </a:cubicBezTo>
                <a:cubicBezTo>
                  <a:pt x="102858" y="4427594"/>
                  <a:pt x="-16282" y="3584547"/>
                  <a:pt x="105049" y="1115830"/>
                </a:cubicBezTo>
                <a:close/>
              </a:path>
              <a:path w="4127693" h="6204747" fill="none" stroke="0" extrusionOk="0">
                <a:moveTo>
                  <a:pt x="105049" y="1115830"/>
                </a:moveTo>
                <a:cubicBezTo>
                  <a:pt x="170734" y="-1463859"/>
                  <a:pt x="2671473" y="1049194"/>
                  <a:pt x="4107091" y="1115830"/>
                </a:cubicBezTo>
                <a:cubicBezTo>
                  <a:pt x="4266462" y="2524035"/>
                  <a:pt x="3928676" y="4391389"/>
                  <a:pt x="4107091" y="6163969"/>
                </a:cubicBezTo>
                <a:cubicBezTo>
                  <a:pt x="3449085" y="6182685"/>
                  <a:pt x="1285328" y="6416735"/>
                  <a:pt x="105049" y="6163969"/>
                </a:cubicBezTo>
                <a:cubicBezTo>
                  <a:pt x="101771" y="4503946"/>
                  <a:pt x="18902" y="3656434"/>
                  <a:pt x="105049" y="111583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313328-F0DE-AA40-89BA-9C3DD0343F43}"/>
              </a:ext>
            </a:extLst>
          </p:cNvPr>
          <p:cNvSpPr/>
          <p:nvPr/>
        </p:nvSpPr>
        <p:spPr>
          <a:xfrm rot="20259905">
            <a:off x="839774" y="6763038"/>
            <a:ext cx="260201" cy="2858745"/>
          </a:xfrm>
          <a:custGeom>
            <a:avLst/>
            <a:gdLst>
              <a:gd name="connsiteX0" fmla="*/ 40864 w 260201"/>
              <a:gd name="connsiteY0" fmla="*/ 113 h 2858745"/>
              <a:gd name="connsiteX1" fmla="*/ 89953 w 260201"/>
              <a:gd name="connsiteY1" fmla="*/ 113 h 2858745"/>
              <a:gd name="connsiteX2" fmla="*/ 89953 w 260201"/>
              <a:gd name="connsiteY2" fmla="*/ 558448 h 2858745"/>
              <a:gd name="connsiteX3" fmla="*/ 89953 w 260201"/>
              <a:gd name="connsiteY3" fmla="*/ 1072117 h 2858745"/>
              <a:gd name="connsiteX4" fmla="*/ 89953 w 260201"/>
              <a:gd name="connsiteY4" fmla="*/ 1630452 h 2858745"/>
              <a:gd name="connsiteX5" fmla="*/ 89953 w 260201"/>
              <a:gd name="connsiteY5" fmla="*/ 2233454 h 2858745"/>
              <a:gd name="connsiteX6" fmla="*/ 40864 w 260201"/>
              <a:gd name="connsiteY6" fmla="*/ 2233454 h 2858745"/>
              <a:gd name="connsiteX7" fmla="*/ 40864 w 260201"/>
              <a:gd name="connsiteY7" fmla="*/ 1719786 h 2858745"/>
              <a:gd name="connsiteX8" fmla="*/ 40864 w 260201"/>
              <a:gd name="connsiteY8" fmla="*/ 1139117 h 2858745"/>
              <a:gd name="connsiteX9" fmla="*/ 40864 w 260201"/>
              <a:gd name="connsiteY9" fmla="*/ 603115 h 2858745"/>
              <a:gd name="connsiteX10" fmla="*/ 40864 w 260201"/>
              <a:gd name="connsiteY10" fmla="*/ 113 h 2858745"/>
              <a:gd name="connsiteX0" fmla="*/ 40864 w 260201"/>
              <a:gd name="connsiteY0" fmla="*/ 113 h 2858745"/>
              <a:gd name="connsiteX1" fmla="*/ 89953 w 260201"/>
              <a:gd name="connsiteY1" fmla="*/ 113 h 2858745"/>
              <a:gd name="connsiteX2" fmla="*/ 89953 w 260201"/>
              <a:gd name="connsiteY2" fmla="*/ 491448 h 2858745"/>
              <a:gd name="connsiteX3" fmla="*/ 89953 w 260201"/>
              <a:gd name="connsiteY3" fmla="*/ 1094450 h 2858745"/>
              <a:gd name="connsiteX4" fmla="*/ 89953 w 260201"/>
              <a:gd name="connsiteY4" fmla="*/ 1652785 h 2858745"/>
              <a:gd name="connsiteX5" fmla="*/ 89953 w 260201"/>
              <a:gd name="connsiteY5" fmla="*/ 2233454 h 2858745"/>
              <a:gd name="connsiteX6" fmla="*/ 40864 w 260201"/>
              <a:gd name="connsiteY6" fmla="*/ 2233454 h 2858745"/>
              <a:gd name="connsiteX7" fmla="*/ 40864 w 260201"/>
              <a:gd name="connsiteY7" fmla="*/ 1719786 h 2858745"/>
              <a:gd name="connsiteX8" fmla="*/ 80793 w 260201"/>
              <a:gd name="connsiteY8" fmla="*/ 992673 h 2858745"/>
              <a:gd name="connsiteX9" fmla="*/ 40864 w 260201"/>
              <a:gd name="connsiteY9" fmla="*/ 558448 h 2858745"/>
              <a:gd name="connsiteX10" fmla="*/ 40864 w 260201"/>
              <a:gd name="connsiteY10" fmla="*/ 113 h 2858745"/>
              <a:gd name="connsiteX0" fmla="*/ 40864 w 260201"/>
              <a:gd name="connsiteY0" fmla="*/ 113 h 2858745"/>
              <a:gd name="connsiteX1" fmla="*/ 89953 w 260201"/>
              <a:gd name="connsiteY1" fmla="*/ 113 h 2858745"/>
              <a:gd name="connsiteX2" fmla="*/ 89953 w 260201"/>
              <a:gd name="connsiteY2" fmla="*/ 558448 h 2858745"/>
              <a:gd name="connsiteX3" fmla="*/ 89953 w 260201"/>
              <a:gd name="connsiteY3" fmla="*/ 1072117 h 2858745"/>
              <a:gd name="connsiteX4" fmla="*/ 89953 w 260201"/>
              <a:gd name="connsiteY4" fmla="*/ 1630452 h 2858745"/>
              <a:gd name="connsiteX5" fmla="*/ 89953 w 260201"/>
              <a:gd name="connsiteY5" fmla="*/ 2233454 h 2858745"/>
              <a:gd name="connsiteX6" fmla="*/ 40864 w 260201"/>
              <a:gd name="connsiteY6" fmla="*/ 2233454 h 2858745"/>
              <a:gd name="connsiteX7" fmla="*/ 3920 w 260201"/>
              <a:gd name="connsiteY7" fmla="*/ 1837702 h 2858745"/>
              <a:gd name="connsiteX8" fmla="*/ 40864 w 260201"/>
              <a:gd name="connsiteY8" fmla="*/ 1139117 h 2858745"/>
              <a:gd name="connsiteX9" fmla="*/ 40864 w 260201"/>
              <a:gd name="connsiteY9" fmla="*/ 603115 h 2858745"/>
              <a:gd name="connsiteX10" fmla="*/ 40864 w 260201"/>
              <a:gd name="connsiteY10" fmla="*/ 113 h 2858745"/>
              <a:gd name="connsiteX0" fmla="*/ 40864 w 260201"/>
              <a:gd name="connsiteY0" fmla="*/ 113 h 2858745"/>
              <a:gd name="connsiteX1" fmla="*/ 89953 w 260201"/>
              <a:gd name="connsiteY1" fmla="*/ 113 h 2858745"/>
              <a:gd name="connsiteX2" fmla="*/ 89953 w 260201"/>
              <a:gd name="connsiteY2" fmla="*/ 558448 h 2858745"/>
              <a:gd name="connsiteX3" fmla="*/ 89953 w 260201"/>
              <a:gd name="connsiteY3" fmla="*/ 1072117 h 2858745"/>
              <a:gd name="connsiteX4" fmla="*/ 89953 w 260201"/>
              <a:gd name="connsiteY4" fmla="*/ 1630452 h 2858745"/>
              <a:gd name="connsiteX5" fmla="*/ 89953 w 260201"/>
              <a:gd name="connsiteY5" fmla="*/ 2233454 h 2858745"/>
              <a:gd name="connsiteX6" fmla="*/ 259337 w 260201"/>
              <a:gd name="connsiteY6" fmla="*/ 2858711 h 2858745"/>
              <a:gd name="connsiteX7" fmla="*/ 40864 w 260201"/>
              <a:gd name="connsiteY7" fmla="*/ 1719786 h 2858745"/>
              <a:gd name="connsiteX8" fmla="*/ 40864 w 260201"/>
              <a:gd name="connsiteY8" fmla="*/ 1139117 h 2858745"/>
              <a:gd name="connsiteX9" fmla="*/ 40864 w 260201"/>
              <a:gd name="connsiteY9" fmla="*/ 603115 h 2858745"/>
              <a:gd name="connsiteX10" fmla="*/ 40864 w 260201"/>
              <a:gd name="connsiteY10" fmla="*/ 113 h 285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01" h="2858745" fill="none" extrusionOk="0">
                <a:moveTo>
                  <a:pt x="40864" y="113"/>
                </a:moveTo>
                <a:cubicBezTo>
                  <a:pt x="56156" y="4012"/>
                  <a:pt x="80576" y="4446"/>
                  <a:pt x="89953" y="113"/>
                </a:cubicBezTo>
                <a:cubicBezTo>
                  <a:pt x="131979" y="120388"/>
                  <a:pt x="121855" y="230238"/>
                  <a:pt x="89953" y="558448"/>
                </a:cubicBezTo>
                <a:cubicBezTo>
                  <a:pt x="39677" y="830470"/>
                  <a:pt x="52078" y="883259"/>
                  <a:pt x="89953" y="1072117"/>
                </a:cubicBezTo>
                <a:cubicBezTo>
                  <a:pt x="67302" y="1238995"/>
                  <a:pt x="47157" y="1351718"/>
                  <a:pt x="89953" y="1630452"/>
                </a:cubicBezTo>
                <a:cubicBezTo>
                  <a:pt x="121186" y="1805623"/>
                  <a:pt x="62689" y="2052533"/>
                  <a:pt x="89953" y="2233454"/>
                </a:cubicBezTo>
                <a:cubicBezTo>
                  <a:pt x="75021" y="2240979"/>
                  <a:pt x="63646" y="2240338"/>
                  <a:pt x="40864" y="2233454"/>
                </a:cubicBezTo>
                <a:cubicBezTo>
                  <a:pt x="25004" y="2021968"/>
                  <a:pt x="70240" y="1838284"/>
                  <a:pt x="40864" y="1719786"/>
                </a:cubicBezTo>
                <a:cubicBezTo>
                  <a:pt x="541" y="1650783"/>
                  <a:pt x="-33775" y="1316753"/>
                  <a:pt x="40864" y="1139117"/>
                </a:cubicBezTo>
                <a:cubicBezTo>
                  <a:pt x="82746" y="1016192"/>
                  <a:pt x="-25991" y="871494"/>
                  <a:pt x="40864" y="603115"/>
                </a:cubicBezTo>
                <a:cubicBezTo>
                  <a:pt x="57972" y="303030"/>
                  <a:pt x="-20203" y="128826"/>
                  <a:pt x="40864" y="113"/>
                </a:cubicBezTo>
                <a:close/>
              </a:path>
              <a:path w="260201" h="2858745" stroke="0" extrusionOk="0">
                <a:moveTo>
                  <a:pt x="40864" y="113"/>
                </a:moveTo>
                <a:cubicBezTo>
                  <a:pt x="57301" y="4780"/>
                  <a:pt x="70148" y="6447"/>
                  <a:pt x="89953" y="113"/>
                </a:cubicBezTo>
                <a:cubicBezTo>
                  <a:pt x="77091" y="183260"/>
                  <a:pt x="52416" y="271710"/>
                  <a:pt x="89953" y="491448"/>
                </a:cubicBezTo>
                <a:cubicBezTo>
                  <a:pt x="134300" y="660857"/>
                  <a:pt x="61521" y="844278"/>
                  <a:pt x="89953" y="1094450"/>
                </a:cubicBezTo>
                <a:cubicBezTo>
                  <a:pt x="170561" y="1322318"/>
                  <a:pt x="51306" y="1451892"/>
                  <a:pt x="89953" y="1652785"/>
                </a:cubicBezTo>
                <a:cubicBezTo>
                  <a:pt x="70153" y="1887334"/>
                  <a:pt x="68886" y="1930977"/>
                  <a:pt x="89953" y="2233454"/>
                </a:cubicBezTo>
                <a:cubicBezTo>
                  <a:pt x="79983" y="2230880"/>
                  <a:pt x="57441" y="2231098"/>
                  <a:pt x="40864" y="2233454"/>
                </a:cubicBezTo>
                <a:cubicBezTo>
                  <a:pt x="-404" y="1977590"/>
                  <a:pt x="58729" y="1902473"/>
                  <a:pt x="40864" y="1719786"/>
                </a:cubicBezTo>
                <a:cubicBezTo>
                  <a:pt x="-36089" y="1559869"/>
                  <a:pt x="105009" y="1371870"/>
                  <a:pt x="80793" y="992673"/>
                </a:cubicBezTo>
                <a:cubicBezTo>
                  <a:pt x="119892" y="712412"/>
                  <a:pt x="41645" y="745855"/>
                  <a:pt x="40864" y="558448"/>
                </a:cubicBezTo>
                <a:cubicBezTo>
                  <a:pt x="76856" y="405253"/>
                  <a:pt x="44517" y="149142"/>
                  <a:pt x="40864" y="113"/>
                </a:cubicBezTo>
                <a:close/>
              </a:path>
              <a:path w="260201" h="2858745" fill="none" stroke="0" extrusionOk="0">
                <a:moveTo>
                  <a:pt x="40864" y="113"/>
                </a:moveTo>
                <a:cubicBezTo>
                  <a:pt x="58257" y="-536"/>
                  <a:pt x="77356" y="3679"/>
                  <a:pt x="89953" y="113"/>
                </a:cubicBezTo>
                <a:cubicBezTo>
                  <a:pt x="135446" y="187540"/>
                  <a:pt x="112180" y="313438"/>
                  <a:pt x="89953" y="558448"/>
                </a:cubicBezTo>
                <a:cubicBezTo>
                  <a:pt x="75598" y="845519"/>
                  <a:pt x="69248" y="902614"/>
                  <a:pt x="89953" y="1072117"/>
                </a:cubicBezTo>
                <a:cubicBezTo>
                  <a:pt x="59630" y="1256031"/>
                  <a:pt x="161798" y="1413159"/>
                  <a:pt x="89953" y="1630452"/>
                </a:cubicBezTo>
                <a:cubicBezTo>
                  <a:pt x="141489" y="1871775"/>
                  <a:pt x="107832" y="1999438"/>
                  <a:pt x="89953" y="2233454"/>
                </a:cubicBezTo>
                <a:cubicBezTo>
                  <a:pt x="74633" y="2236635"/>
                  <a:pt x="55514" y="2237714"/>
                  <a:pt x="40864" y="2233454"/>
                </a:cubicBezTo>
                <a:cubicBezTo>
                  <a:pt x="17120" y="1954637"/>
                  <a:pt x="-8847" y="1990770"/>
                  <a:pt x="3920" y="1837702"/>
                </a:cubicBezTo>
                <a:cubicBezTo>
                  <a:pt x="72224" y="1759025"/>
                  <a:pt x="70541" y="1322919"/>
                  <a:pt x="40864" y="1139117"/>
                </a:cubicBezTo>
                <a:cubicBezTo>
                  <a:pt x="25349" y="973275"/>
                  <a:pt x="49215" y="820931"/>
                  <a:pt x="40864" y="603115"/>
                </a:cubicBezTo>
                <a:cubicBezTo>
                  <a:pt x="61293" y="330996"/>
                  <a:pt x="36303" y="109797"/>
                  <a:pt x="40864" y="113"/>
                </a:cubicBezTo>
                <a:close/>
              </a:path>
              <a:path w="260201" h="2858745" fill="none" stroke="0" extrusionOk="0">
                <a:moveTo>
                  <a:pt x="40864" y="113"/>
                </a:moveTo>
                <a:cubicBezTo>
                  <a:pt x="52789" y="378"/>
                  <a:pt x="78081" y="-162"/>
                  <a:pt x="89953" y="113"/>
                </a:cubicBezTo>
                <a:cubicBezTo>
                  <a:pt x="151754" y="123966"/>
                  <a:pt x="115069" y="261513"/>
                  <a:pt x="89953" y="558448"/>
                </a:cubicBezTo>
                <a:cubicBezTo>
                  <a:pt x="54604" y="822850"/>
                  <a:pt x="72400" y="899898"/>
                  <a:pt x="89953" y="1072117"/>
                </a:cubicBezTo>
                <a:cubicBezTo>
                  <a:pt x="69404" y="1248256"/>
                  <a:pt x="69422" y="1376179"/>
                  <a:pt x="89953" y="1630452"/>
                </a:cubicBezTo>
                <a:cubicBezTo>
                  <a:pt x="142867" y="1871731"/>
                  <a:pt x="69667" y="2031739"/>
                  <a:pt x="89953" y="2233454"/>
                </a:cubicBezTo>
                <a:cubicBezTo>
                  <a:pt x="72505" y="2237061"/>
                  <a:pt x="274841" y="2860495"/>
                  <a:pt x="259337" y="2858711"/>
                </a:cubicBezTo>
                <a:cubicBezTo>
                  <a:pt x="219467" y="2635015"/>
                  <a:pt x="42896" y="1871473"/>
                  <a:pt x="40864" y="1719786"/>
                </a:cubicBezTo>
                <a:cubicBezTo>
                  <a:pt x="34527" y="1591754"/>
                  <a:pt x="64748" y="1327030"/>
                  <a:pt x="40864" y="1139117"/>
                </a:cubicBezTo>
                <a:cubicBezTo>
                  <a:pt x="26430" y="968639"/>
                  <a:pt x="3665" y="865786"/>
                  <a:pt x="40864" y="603115"/>
                </a:cubicBezTo>
                <a:cubicBezTo>
                  <a:pt x="57435" y="373523"/>
                  <a:pt x="23711" y="132027"/>
                  <a:pt x="40864" y="113"/>
                </a:cubicBezTo>
                <a:close/>
              </a:path>
              <a:path w="260201" h="2858745" fill="none" stroke="0" extrusionOk="0">
                <a:moveTo>
                  <a:pt x="40864" y="113"/>
                </a:moveTo>
                <a:cubicBezTo>
                  <a:pt x="52572" y="581"/>
                  <a:pt x="78248" y="2949"/>
                  <a:pt x="89953" y="113"/>
                </a:cubicBezTo>
                <a:cubicBezTo>
                  <a:pt x="151758" y="132188"/>
                  <a:pt x="100952" y="251813"/>
                  <a:pt x="89953" y="558448"/>
                </a:cubicBezTo>
                <a:cubicBezTo>
                  <a:pt x="38114" y="837475"/>
                  <a:pt x="60384" y="899547"/>
                  <a:pt x="89953" y="1072117"/>
                </a:cubicBezTo>
                <a:cubicBezTo>
                  <a:pt x="56545" y="1228245"/>
                  <a:pt x="80760" y="1382469"/>
                  <a:pt x="89953" y="1630452"/>
                </a:cubicBezTo>
                <a:cubicBezTo>
                  <a:pt x="135829" y="1826950"/>
                  <a:pt x="77078" y="2038037"/>
                  <a:pt x="89953" y="2233454"/>
                </a:cubicBezTo>
                <a:cubicBezTo>
                  <a:pt x="75408" y="2238112"/>
                  <a:pt x="59193" y="2241298"/>
                  <a:pt x="40864" y="2233454"/>
                </a:cubicBezTo>
                <a:cubicBezTo>
                  <a:pt x="23914" y="2006087"/>
                  <a:pt x="60245" y="1846658"/>
                  <a:pt x="40864" y="1719786"/>
                </a:cubicBezTo>
                <a:cubicBezTo>
                  <a:pt x="30392" y="1638309"/>
                  <a:pt x="14751" y="1325181"/>
                  <a:pt x="40864" y="1139117"/>
                </a:cubicBezTo>
                <a:cubicBezTo>
                  <a:pt x="54986" y="985887"/>
                  <a:pt x="28108" y="873158"/>
                  <a:pt x="40864" y="603115"/>
                </a:cubicBezTo>
                <a:cubicBezTo>
                  <a:pt x="66508" y="354986"/>
                  <a:pt x="-5135" y="141601"/>
                  <a:pt x="40864" y="11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1682 w 117284"/>
                      <a:gd name="connsiteY0" fmla="*/ 166 h 2235960"/>
                      <a:gd name="connsiteX1" fmla="*/ 90771 w 117284"/>
                      <a:gd name="connsiteY1" fmla="*/ 166 h 2235960"/>
                      <a:gd name="connsiteX2" fmla="*/ 90771 w 117284"/>
                      <a:gd name="connsiteY2" fmla="*/ 558501 h 2235960"/>
                      <a:gd name="connsiteX3" fmla="*/ 90771 w 117284"/>
                      <a:gd name="connsiteY3" fmla="*/ 1072170 h 2235960"/>
                      <a:gd name="connsiteX4" fmla="*/ 90771 w 117284"/>
                      <a:gd name="connsiteY4" fmla="*/ 1630505 h 2235960"/>
                      <a:gd name="connsiteX5" fmla="*/ 90771 w 117284"/>
                      <a:gd name="connsiteY5" fmla="*/ 2233507 h 2235960"/>
                      <a:gd name="connsiteX6" fmla="*/ 41682 w 117284"/>
                      <a:gd name="connsiteY6" fmla="*/ 2233507 h 2235960"/>
                      <a:gd name="connsiteX7" fmla="*/ 41682 w 117284"/>
                      <a:gd name="connsiteY7" fmla="*/ 1719839 h 2235960"/>
                      <a:gd name="connsiteX8" fmla="*/ 41682 w 117284"/>
                      <a:gd name="connsiteY8" fmla="*/ 1139170 h 2235960"/>
                      <a:gd name="connsiteX9" fmla="*/ 41682 w 117284"/>
                      <a:gd name="connsiteY9" fmla="*/ 603168 h 2235960"/>
                      <a:gd name="connsiteX10" fmla="*/ 41682 w 117284"/>
                      <a:gd name="connsiteY10" fmla="*/ 166 h 2235960"/>
                      <a:gd name="connsiteX0" fmla="*/ 41682 w 117284"/>
                      <a:gd name="connsiteY0" fmla="*/ 166 h 2235960"/>
                      <a:gd name="connsiteX1" fmla="*/ 90771 w 117284"/>
                      <a:gd name="connsiteY1" fmla="*/ 166 h 2235960"/>
                      <a:gd name="connsiteX2" fmla="*/ 90771 w 117284"/>
                      <a:gd name="connsiteY2" fmla="*/ 491501 h 2235960"/>
                      <a:gd name="connsiteX3" fmla="*/ 90771 w 117284"/>
                      <a:gd name="connsiteY3" fmla="*/ 1094503 h 2235960"/>
                      <a:gd name="connsiteX4" fmla="*/ 90771 w 117284"/>
                      <a:gd name="connsiteY4" fmla="*/ 1652838 h 2235960"/>
                      <a:gd name="connsiteX5" fmla="*/ 90771 w 117284"/>
                      <a:gd name="connsiteY5" fmla="*/ 2233507 h 2235960"/>
                      <a:gd name="connsiteX6" fmla="*/ 41682 w 117284"/>
                      <a:gd name="connsiteY6" fmla="*/ 2233507 h 2235960"/>
                      <a:gd name="connsiteX7" fmla="*/ 41682 w 117284"/>
                      <a:gd name="connsiteY7" fmla="*/ 1719839 h 2235960"/>
                      <a:gd name="connsiteX8" fmla="*/ 81611 w 117284"/>
                      <a:gd name="connsiteY8" fmla="*/ 992726 h 2235960"/>
                      <a:gd name="connsiteX9" fmla="*/ 41682 w 117284"/>
                      <a:gd name="connsiteY9" fmla="*/ 558501 h 2235960"/>
                      <a:gd name="connsiteX10" fmla="*/ 41682 w 117284"/>
                      <a:gd name="connsiteY10" fmla="*/ 166 h 2235960"/>
                      <a:gd name="connsiteX0" fmla="*/ 41682 w 117284"/>
                      <a:gd name="connsiteY0" fmla="*/ 166 h 2235960"/>
                      <a:gd name="connsiteX1" fmla="*/ 90771 w 117284"/>
                      <a:gd name="connsiteY1" fmla="*/ 166 h 2235960"/>
                      <a:gd name="connsiteX2" fmla="*/ 90771 w 117284"/>
                      <a:gd name="connsiteY2" fmla="*/ 558501 h 2235960"/>
                      <a:gd name="connsiteX3" fmla="*/ 90771 w 117284"/>
                      <a:gd name="connsiteY3" fmla="*/ 1072170 h 2235960"/>
                      <a:gd name="connsiteX4" fmla="*/ 90771 w 117284"/>
                      <a:gd name="connsiteY4" fmla="*/ 1630505 h 2235960"/>
                      <a:gd name="connsiteX5" fmla="*/ 90771 w 117284"/>
                      <a:gd name="connsiteY5" fmla="*/ 2233507 h 2235960"/>
                      <a:gd name="connsiteX6" fmla="*/ 41682 w 117284"/>
                      <a:gd name="connsiteY6" fmla="*/ 2233507 h 2235960"/>
                      <a:gd name="connsiteX7" fmla="*/ 4738 w 117284"/>
                      <a:gd name="connsiteY7" fmla="*/ 1837755 h 2235960"/>
                      <a:gd name="connsiteX8" fmla="*/ 41682 w 117284"/>
                      <a:gd name="connsiteY8" fmla="*/ 1139170 h 2235960"/>
                      <a:gd name="connsiteX9" fmla="*/ 41682 w 117284"/>
                      <a:gd name="connsiteY9" fmla="*/ 603168 h 2235960"/>
                      <a:gd name="connsiteX10" fmla="*/ 41682 w 117284"/>
                      <a:gd name="connsiteY10" fmla="*/ 166 h 2235960"/>
                      <a:gd name="connsiteX0" fmla="*/ 40864 w 260201"/>
                      <a:gd name="connsiteY0" fmla="*/ 113 h 2858745"/>
                      <a:gd name="connsiteX1" fmla="*/ 89953 w 260201"/>
                      <a:gd name="connsiteY1" fmla="*/ 113 h 2858745"/>
                      <a:gd name="connsiteX2" fmla="*/ 89953 w 260201"/>
                      <a:gd name="connsiteY2" fmla="*/ 558448 h 2858745"/>
                      <a:gd name="connsiteX3" fmla="*/ 89953 w 260201"/>
                      <a:gd name="connsiteY3" fmla="*/ 1072117 h 2858745"/>
                      <a:gd name="connsiteX4" fmla="*/ 89953 w 260201"/>
                      <a:gd name="connsiteY4" fmla="*/ 1630452 h 2858745"/>
                      <a:gd name="connsiteX5" fmla="*/ 89953 w 260201"/>
                      <a:gd name="connsiteY5" fmla="*/ 2233454 h 2858745"/>
                      <a:gd name="connsiteX6" fmla="*/ 40864 w 260201"/>
                      <a:gd name="connsiteY6" fmla="*/ 2233454 h 2858745"/>
                      <a:gd name="connsiteX7" fmla="*/ 40864 w 260201"/>
                      <a:gd name="connsiteY7" fmla="*/ 1719786 h 2858745"/>
                      <a:gd name="connsiteX8" fmla="*/ 40864 w 260201"/>
                      <a:gd name="connsiteY8" fmla="*/ 1139117 h 2858745"/>
                      <a:gd name="connsiteX9" fmla="*/ 40864 w 260201"/>
                      <a:gd name="connsiteY9" fmla="*/ 603115 h 2858745"/>
                      <a:gd name="connsiteX10" fmla="*/ 40864 w 260201"/>
                      <a:gd name="connsiteY10" fmla="*/ 113 h 2858745"/>
                      <a:gd name="connsiteX0" fmla="*/ 40864 w 260201"/>
                      <a:gd name="connsiteY0" fmla="*/ 113 h 2858745"/>
                      <a:gd name="connsiteX1" fmla="*/ 89953 w 260201"/>
                      <a:gd name="connsiteY1" fmla="*/ 113 h 2858745"/>
                      <a:gd name="connsiteX2" fmla="*/ 89953 w 260201"/>
                      <a:gd name="connsiteY2" fmla="*/ 491448 h 2858745"/>
                      <a:gd name="connsiteX3" fmla="*/ 89953 w 260201"/>
                      <a:gd name="connsiteY3" fmla="*/ 1094450 h 2858745"/>
                      <a:gd name="connsiteX4" fmla="*/ 89953 w 260201"/>
                      <a:gd name="connsiteY4" fmla="*/ 1652785 h 2858745"/>
                      <a:gd name="connsiteX5" fmla="*/ 89953 w 260201"/>
                      <a:gd name="connsiteY5" fmla="*/ 2233454 h 2858745"/>
                      <a:gd name="connsiteX6" fmla="*/ 40864 w 260201"/>
                      <a:gd name="connsiteY6" fmla="*/ 2233454 h 2858745"/>
                      <a:gd name="connsiteX7" fmla="*/ 40864 w 260201"/>
                      <a:gd name="connsiteY7" fmla="*/ 1719786 h 2858745"/>
                      <a:gd name="connsiteX8" fmla="*/ 80793 w 260201"/>
                      <a:gd name="connsiteY8" fmla="*/ 992673 h 2858745"/>
                      <a:gd name="connsiteX9" fmla="*/ 40864 w 260201"/>
                      <a:gd name="connsiteY9" fmla="*/ 558448 h 2858745"/>
                      <a:gd name="connsiteX10" fmla="*/ 40864 w 260201"/>
                      <a:gd name="connsiteY10" fmla="*/ 113 h 2858745"/>
                      <a:gd name="connsiteX0" fmla="*/ 40864 w 260201"/>
                      <a:gd name="connsiteY0" fmla="*/ 113 h 2858745"/>
                      <a:gd name="connsiteX1" fmla="*/ 89953 w 260201"/>
                      <a:gd name="connsiteY1" fmla="*/ 113 h 2858745"/>
                      <a:gd name="connsiteX2" fmla="*/ 89953 w 260201"/>
                      <a:gd name="connsiteY2" fmla="*/ 558448 h 2858745"/>
                      <a:gd name="connsiteX3" fmla="*/ 89953 w 260201"/>
                      <a:gd name="connsiteY3" fmla="*/ 1072117 h 2858745"/>
                      <a:gd name="connsiteX4" fmla="*/ 89953 w 260201"/>
                      <a:gd name="connsiteY4" fmla="*/ 1630452 h 2858745"/>
                      <a:gd name="connsiteX5" fmla="*/ 89953 w 260201"/>
                      <a:gd name="connsiteY5" fmla="*/ 2233454 h 2858745"/>
                      <a:gd name="connsiteX6" fmla="*/ 40864 w 260201"/>
                      <a:gd name="connsiteY6" fmla="*/ 2233454 h 2858745"/>
                      <a:gd name="connsiteX7" fmla="*/ 3920 w 260201"/>
                      <a:gd name="connsiteY7" fmla="*/ 1837702 h 2858745"/>
                      <a:gd name="connsiteX8" fmla="*/ 40864 w 260201"/>
                      <a:gd name="connsiteY8" fmla="*/ 1139117 h 2858745"/>
                      <a:gd name="connsiteX9" fmla="*/ 40864 w 260201"/>
                      <a:gd name="connsiteY9" fmla="*/ 603115 h 2858745"/>
                      <a:gd name="connsiteX10" fmla="*/ 40864 w 260201"/>
                      <a:gd name="connsiteY10" fmla="*/ 113 h 2858745"/>
                      <a:gd name="connsiteX0" fmla="*/ 40864 w 260201"/>
                      <a:gd name="connsiteY0" fmla="*/ 113 h 2858745"/>
                      <a:gd name="connsiteX1" fmla="*/ 89953 w 260201"/>
                      <a:gd name="connsiteY1" fmla="*/ 113 h 2858745"/>
                      <a:gd name="connsiteX2" fmla="*/ 89953 w 260201"/>
                      <a:gd name="connsiteY2" fmla="*/ 558448 h 2858745"/>
                      <a:gd name="connsiteX3" fmla="*/ 89953 w 260201"/>
                      <a:gd name="connsiteY3" fmla="*/ 1072117 h 2858745"/>
                      <a:gd name="connsiteX4" fmla="*/ 89953 w 260201"/>
                      <a:gd name="connsiteY4" fmla="*/ 1630452 h 2858745"/>
                      <a:gd name="connsiteX5" fmla="*/ 89953 w 260201"/>
                      <a:gd name="connsiteY5" fmla="*/ 2233454 h 2858745"/>
                      <a:gd name="connsiteX6" fmla="*/ 259337 w 260201"/>
                      <a:gd name="connsiteY6" fmla="*/ 2858711 h 2858745"/>
                      <a:gd name="connsiteX7" fmla="*/ 40864 w 260201"/>
                      <a:gd name="connsiteY7" fmla="*/ 1719786 h 2858745"/>
                      <a:gd name="connsiteX8" fmla="*/ 40864 w 260201"/>
                      <a:gd name="connsiteY8" fmla="*/ 1139117 h 2858745"/>
                      <a:gd name="connsiteX9" fmla="*/ 40864 w 260201"/>
                      <a:gd name="connsiteY9" fmla="*/ 603115 h 2858745"/>
                      <a:gd name="connsiteX10" fmla="*/ 40864 w 260201"/>
                      <a:gd name="connsiteY10" fmla="*/ 113 h 2858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201" h="2858745" fill="none" extrusionOk="0">
                        <a:moveTo>
                          <a:pt x="40864" y="113"/>
                        </a:moveTo>
                        <a:cubicBezTo>
                          <a:pt x="54834" y="1976"/>
                          <a:pt x="79094" y="2631"/>
                          <a:pt x="89953" y="113"/>
                        </a:cubicBezTo>
                        <a:cubicBezTo>
                          <a:pt x="124948" y="126544"/>
                          <a:pt x="117379" y="251291"/>
                          <a:pt x="89953" y="558448"/>
                        </a:cubicBezTo>
                        <a:cubicBezTo>
                          <a:pt x="46422" y="829362"/>
                          <a:pt x="62082" y="890161"/>
                          <a:pt x="89953" y="1072117"/>
                        </a:cubicBezTo>
                        <a:cubicBezTo>
                          <a:pt x="77519" y="1239720"/>
                          <a:pt x="56573" y="1370912"/>
                          <a:pt x="89953" y="1630452"/>
                        </a:cubicBezTo>
                        <a:cubicBezTo>
                          <a:pt x="119750" y="1825043"/>
                          <a:pt x="72944" y="2046545"/>
                          <a:pt x="89953" y="2233454"/>
                        </a:cubicBezTo>
                        <a:cubicBezTo>
                          <a:pt x="76528" y="2238284"/>
                          <a:pt x="61727" y="2238912"/>
                          <a:pt x="40864" y="2233454"/>
                        </a:cubicBezTo>
                        <a:cubicBezTo>
                          <a:pt x="25169" y="2018053"/>
                          <a:pt x="63315" y="1842392"/>
                          <a:pt x="40864" y="1719786"/>
                        </a:cubicBezTo>
                        <a:cubicBezTo>
                          <a:pt x="14132" y="1629206"/>
                          <a:pt x="-22747" y="1316165"/>
                          <a:pt x="40864" y="1139117"/>
                        </a:cubicBezTo>
                        <a:cubicBezTo>
                          <a:pt x="68548" y="988081"/>
                          <a:pt x="5662" y="854802"/>
                          <a:pt x="40864" y="603115"/>
                        </a:cubicBezTo>
                        <a:cubicBezTo>
                          <a:pt x="52526" y="334172"/>
                          <a:pt x="-6292" y="129613"/>
                          <a:pt x="40864" y="113"/>
                        </a:cubicBezTo>
                        <a:close/>
                      </a:path>
                      <a:path w="260201" h="2858745" stroke="0" extrusionOk="0">
                        <a:moveTo>
                          <a:pt x="40864" y="113"/>
                        </a:moveTo>
                        <a:cubicBezTo>
                          <a:pt x="55826" y="3511"/>
                          <a:pt x="71173" y="3352"/>
                          <a:pt x="89953" y="113"/>
                        </a:cubicBezTo>
                        <a:cubicBezTo>
                          <a:pt x="80044" y="177332"/>
                          <a:pt x="69570" y="294470"/>
                          <a:pt x="89953" y="491448"/>
                        </a:cubicBezTo>
                        <a:cubicBezTo>
                          <a:pt x="115956" y="655109"/>
                          <a:pt x="62951" y="873943"/>
                          <a:pt x="89953" y="1094450"/>
                        </a:cubicBezTo>
                        <a:cubicBezTo>
                          <a:pt x="165750" y="1319287"/>
                          <a:pt x="59278" y="1450143"/>
                          <a:pt x="89953" y="1652785"/>
                        </a:cubicBezTo>
                        <a:cubicBezTo>
                          <a:pt x="71811" y="1882165"/>
                          <a:pt x="72992" y="1943907"/>
                          <a:pt x="89953" y="2233454"/>
                        </a:cubicBezTo>
                        <a:cubicBezTo>
                          <a:pt x="78620" y="2231904"/>
                          <a:pt x="57036" y="2231801"/>
                          <a:pt x="40864" y="2233454"/>
                        </a:cubicBezTo>
                        <a:cubicBezTo>
                          <a:pt x="12932" y="1982703"/>
                          <a:pt x="54926" y="1906212"/>
                          <a:pt x="40864" y="1719786"/>
                        </a:cubicBezTo>
                        <a:cubicBezTo>
                          <a:pt x="-20316" y="1551025"/>
                          <a:pt x="96329" y="1348352"/>
                          <a:pt x="80793" y="992673"/>
                        </a:cubicBezTo>
                        <a:cubicBezTo>
                          <a:pt x="111812" y="714016"/>
                          <a:pt x="42779" y="741612"/>
                          <a:pt x="40864" y="558448"/>
                        </a:cubicBezTo>
                        <a:cubicBezTo>
                          <a:pt x="73124" y="404183"/>
                          <a:pt x="46921" y="156981"/>
                          <a:pt x="40864" y="113"/>
                        </a:cubicBezTo>
                        <a:close/>
                      </a:path>
                      <a:path w="260201" h="2858745" fill="none" stroke="0" extrusionOk="0">
                        <a:moveTo>
                          <a:pt x="40864" y="113"/>
                        </a:moveTo>
                        <a:cubicBezTo>
                          <a:pt x="55183" y="-634"/>
                          <a:pt x="76381" y="2669"/>
                          <a:pt x="89953" y="113"/>
                        </a:cubicBezTo>
                        <a:cubicBezTo>
                          <a:pt x="118566" y="171376"/>
                          <a:pt x="104915" y="295681"/>
                          <a:pt x="89953" y="558448"/>
                        </a:cubicBezTo>
                        <a:cubicBezTo>
                          <a:pt x="68962" y="838954"/>
                          <a:pt x="77239" y="913300"/>
                          <a:pt x="89953" y="1072117"/>
                        </a:cubicBezTo>
                        <a:cubicBezTo>
                          <a:pt x="64144" y="1251550"/>
                          <a:pt x="123183" y="1404492"/>
                          <a:pt x="89953" y="1630452"/>
                        </a:cubicBezTo>
                        <a:cubicBezTo>
                          <a:pt x="138343" y="1875134"/>
                          <a:pt x="110266" y="2003785"/>
                          <a:pt x="89953" y="2233454"/>
                        </a:cubicBezTo>
                        <a:cubicBezTo>
                          <a:pt x="75460" y="2236251"/>
                          <a:pt x="55399" y="2235994"/>
                          <a:pt x="40864" y="2233454"/>
                        </a:cubicBezTo>
                        <a:cubicBezTo>
                          <a:pt x="21979" y="1960196"/>
                          <a:pt x="-11432" y="1993567"/>
                          <a:pt x="3920" y="1837702"/>
                        </a:cubicBezTo>
                        <a:cubicBezTo>
                          <a:pt x="58785" y="1742502"/>
                          <a:pt x="51309" y="1319622"/>
                          <a:pt x="40864" y="1139117"/>
                        </a:cubicBezTo>
                        <a:cubicBezTo>
                          <a:pt x="35118" y="969701"/>
                          <a:pt x="49685" y="837100"/>
                          <a:pt x="40864" y="603115"/>
                        </a:cubicBezTo>
                        <a:cubicBezTo>
                          <a:pt x="58367" y="360574"/>
                          <a:pt x="28013" y="134303"/>
                          <a:pt x="40864" y="113"/>
                        </a:cubicBezTo>
                        <a:close/>
                      </a:path>
                      <a:path w="260201" h="2858745" fill="none" stroke="0" extrusionOk="0">
                        <a:moveTo>
                          <a:pt x="40864" y="113"/>
                        </a:moveTo>
                        <a:cubicBezTo>
                          <a:pt x="53173" y="348"/>
                          <a:pt x="76562" y="2204"/>
                          <a:pt x="89953" y="113"/>
                        </a:cubicBezTo>
                        <a:cubicBezTo>
                          <a:pt x="130447" y="140733"/>
                          <a:pt x="109027" y="261982"/>
                          <a:pt x="89953" y="558448"/>
                        </a:cubicBezTo>
                        <a:cubicBezTo>
                          <a:pt x="51521" y="834783"/>
                          <a:pt x="70970" y="905270"/>
                          <a:pt x="89953" y="1072117"/>
                        </a:cubicBezTo>
                        <a:cubicBezTo>
                          <a:pt x="72983" y="1230477"/>
                          <a:pt x="80346" y="1387884"/>
                          <a:pt x="89953" y="1630452"/>
                        </a:cubicBezTo>
                        <a:cubicBezTo>
                          <a:pt x="126970" y="1858931"/>
                          <a:pt x="95975" y="2024384"/>
                          <a:pt x="89953" y="2233454"/>
                        </a:cubicBezTo>
                        <a:cubicBezTo>
                          <a:pt x="74596" y="2236328"/>
                          <a:pt x="274914" y="2864122"/>
                          <a:pt x="259337" y="2858711"/>
                        </a:cubicBezTo>
                        <a:cubicBezTo>
                          <a:pt x="243671" y="2626036"/>
                          <a:pt x="43838" y="1857214"/>
                          <a:pt x="40864" y="1719786"/>
                        </a:cubicBezTo>
                        <a:cubicBezTo>
                          <a:pt x="66498" y="1619775"/>
                          <a:pt x="24361" y="1323366"/>
                          <a:pt x="40864" y="1139117"/>
                        </a:cubicBezTo>
                        <a:cubicBezTo>
                          <a:pt x="43823" y="970301"/>
                          <a:pt x="22810" y="857400"/>
                          <a:pt x="40864" y="603115"/>
                        </a:cubicBezTo>
                        <a:cubicBezTo>
                          <a:pt x="61867" y="378685"/>
                          <a:pt x="21207" y="163740"/>
                          <a:pt x="40864" y="11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976DE40-9C6B-7146-BCBB-740AC0C7CB11}"/>
              </a:ext>
            </a:extLst>
          </p:cNvPr>
          <p:cNvSpPr/>
          <p:nvPr/>
        </p:nvSpPr>
        <p:spPr>
          <a:xfrm rot="20712071">
            <a:off x="855339" y="6762938"/>
            <a:ext cx="281310" cy="2858718"/>
          </a:xfrm>
          <a:custGeom>
            <a:avLst/>
            <a:gdLst>
              <a:gd name="connsiteX0" fmla="*/ 54838 w 281310"/>
              <a:gd name="connsiteY0" fmla="*/ 113 h 2858718"/>
              <a:gd name="connsiteX1" fmla="*/ 105528 w 281310"/>
              <a:gd name="connsiteY1" fmla="*/ 113 h 2858718"/>
              <a:gd name="connsiteX2" fmla="*/ 105528 w 281310"/>
              <a:gd name="connsiteY2" fmla="*/ 558448 h 2858718"/>
              <a:gd name="connsiteX3" fmla="*/ 105528 w 281310"/>
              <a:gd name="connsiteY3" fmla="*/ 1072117 h 2858718"/>
              <a:gd name="connsiteX4" fmla="*/ 105528 w 281310"/>
              <a:gd name="connsiteY4" fmla="*/ 1630452 h 2858718"/>
              <a:gd name="connsiteX5" fmla="*/ 105528 w 281310"/>
              <a:gd name="connsiteY5" fmla="*/ 2233454 h 2858718"/>
              <a:gd name="connsiteX6" fmla="*/ 54838 w 281310"/>
              <a:gd name="connsiteY6" fmla="*/ 2233454 h 2858718"/>
              <a:gd name="connsiteX7" fmla="*/ 54838 w 281310"/>
              <a:gd name="connsiteY7" fmla="*/ 1719786 h 2858718"/>
              <a:gd name="connsiteX8" fmla="*/ 54838 w 281310"/>
              <a:gd name="connsiteY8" fmla="*/ 1139117 h 2858718"/>
              <a:gd name="connsiteX9" fmla="*/ 54838 w 281310"/>
              <a:gd name="connsiteY9" fmla="*/ 603115 h 2858718"/>
              <a:gd name="connsiteX10" fmla="*/ 54838 w 281310"/>
              <a:gd name="connsiteY10" fmla="*/ 113 h 2858718"/>
              <a:gd name="connsiteX0" fmla="*/ 54838 w 281310"/>
              <a:gd name="connsiteY0" fmla="*/ 113 h 2858718"/>
              <a:gd name="connsiteX1" fmla="*/ 105528 w 281310"/>
              <a:gd name="connsiteY1" fmla="*/ 113 h 2858718"/>
              <a:gd name="connsiteX2" fmla="*/ 105528 w 281310"/>
              <a:gd name="connsiteY2" fmla="*/ 491448 h 2858718"/>
              <a:gd name="connsiteX3" fmla="*/ 105528 w 281310"/>
              <a:gd name="connsiteY3" fmla="*/ 1094450 h 2858718"/>
              <a:gd name="connsiteX4" fmla="*/ 105528 w 281310"/>
              <a:gd name="connsiteY4" fmla="*/ 1652785 h 2858718"/>
              <a:gd name="connsiteX5" fmla="*/ 105528 w 281310"/>
              <a:gd name="connsiteY5" fmla="*/ 2233454 h 2858718"/>
              <a:gd name="connsiteX6" fmla="*/ 54838 w 281310"/>
              <a:gd name="connsiteY6" fmla="*/ 2233454 h 2858718"/>
              <a:gd name="connsiteX7" fmla="*/ 54838 w 281310"/>
              <a:gd name="connsiteY7" fmla="*/ 1719786 h 2858718"/>
              <a:gd name="connsiteX8" fmla="*/ 96069 w 281310"/>
              <a:gd name="connsiteY8" fmla="*/ 992673 h 2858718"/>
              <a:gd name="connsiteX9" fmla="*/ 54838 w 281310"/>
              <a:gd name="connsiteY9" fmla="*/ 558448 h 2858718"/>
              <a:gd name="connsiteX10" fmla="*/ 54838 w 281310"/>
              <a:gd name="connsiteY10" fmla="*/ 113 h 2858718"/>
              <a:gd name="connsiteX0" fmla="*/ 54838 w 281310"/>
              <a:gd name="connsiteY0" fmla="*/ 113 h 2858718"/>
              <a:gd name="connsiteX1" fmla="*/ 105528 w 281310"/>
              <a:gd name="connsiteY1" fmla="*/ 113 h 2858718"/>
              <a:gd name="connsiteX2" fmla="*/ 105528 w 281310"/>
              <a:gd name="connsiteY2" fmla="*/ 558448 h 2858718"/>
              <a:gd name="connsiteX3" fmla="*/ 105528 w 281310"/>
              <a:gd name="connsiteY3" fmla="*/ 1072117 h 2858718"/>
              <a:gd name="connsiteX4" fmla="*/ 105528 w 281310"/>
              <a:gd name="connsiteY4" fmla="*/ 1630452 h 2858718"/>
              <a:gd name="connsiteX5" fmla="*/ 105528 w 281310"/>
              <a:gd name="connsiteY5" fmla="*/ 2233454 h 2858718"/>
              <a:gd name="connsiteX6" fmla="*/ 54838 w 281310"/>
              <a:gd name="connsiteY6" fmla="*/ 2233454 h 2858718"/>
              <a:gd name="connsiteX7" fmla="*/ 16688 w 281310"/>
              <a:gd name="connsiteY7" fmla="*/ 1837702 h 2858718"/>
              <a:gd name="connsiteX8" fmla="*/ 54838 w 281310"/>
              <a:gd name="connsiteY8" fmla="*/ 1139117 h 2858718"/>
              <a:gd name="connsiteX9" fmla="*/ 54838 w 281310"/>
              <a:gd name="connsiteY9" fmla="*/ 603115 h 2858718"/>
              <a:gd name="connsiteX10" fmla="*/ 54838 w 281310"/>
              <a:gd name="connsiteY10" fmla="*/ 113 h 2858718"/>
              <a:gd name="connsiteX0" fmla="*/ 54838 w 281310"/>
              <a:gd name="connsiteY0" fmla="*/ 113 h 2858718"/>
              <a:gd name="connsiteX1" fmla="*/ 105528 w 281310"/>
              <a:gd name="connsiteY1" fmla="*/ 113 h 2858718"/>
              <a:gd name="connsiteX2" fmla="*/ 105528 w 281310"/>
              <a:gd name="connsiteY2" fmla="*/ 558448 h 2858718"/>
              <a:gd name="connsiteX3" fmla="*/ 105528 w 281310"/>
              <a:gd name="connsiteY3" fmla="*/ 1072117 h 2858718"/>
              <a:gd name="connsiteX4" fmla="*/ 105528 w 281310"/>
              <a:gd name="connsiteY4" fmla="*/ 1630452 h 2858718"/>
              <a:gd name="connsiteX5" fmla="*/ 105528 w 281310"/>
              <a:gd name="connsiteY5" fmla="*/ 2233454 h 2858718"/>
              <a:gd name="connsiteX6" fmla="*/ 280437 w 281310"/>
              <a:gd name="connsiteY6" fmla="*/ 2858711 h 2858718"/>
              <a:gd name="connsiteX7" fmla="*/ 54838 w 281310"/>
              <a:gd name="connsiteY7" fmla="*/ 1719786 h 2858718"/>
              <a:gd name="connsiteX8" fmla="*/ 54838 w 281310"/>
              <a:gd name="connsiteY8" fmla="*/ 1139117 h 2858718"/>
              <a:gd name="connsiteX9" fmla="*/ 54838 w 281310"/>
              <a:gd name="connsiteY9" fmla="*/ 603115 h 2858718"/>
              <a:gd name="connsiteX10" fmla="*/ 54838 w 281310"/>
              <a:gd name="connsiteY10" fmla="*/ 113 h 2858718"/>
              <a:gd name="connsiteX0" fmla="*/ 54838 w 281310"/>
              <a:gd name="connsiteY0" fmla="*/ 113 h 2858718"/>
              <a:gd name="connsiteX1" fmla="*/ 105528 w 281310"/>
              <a:gd name="connsiteY1" fmla="*/ 113 h 2858718"/>
              <a:gd name="connsiteX2" fmla="*/ 105528 w 281310"/>
              <a:gd name="connsiteY2" fmla="*/ 558448 h 2858718"/>
              <a:gd name="connsiteX3" fmla="*/ 105528 w 281310"/>
              <a:gd name="connsiteY3" fmla="*/ 1072117 h 2858718"/>
              <a:gd name="connsiteX4" fmla="*/ 105528 w 281310"/>
              <a:gd name="connsiteY4" fmla="*/ 1630452 h 2858718"/>
              <a:gd name="connsiteX5" fmla="*/ 105528 w 281310"/>
              <a:gd name="connsiteY5" fmla="*/ 2233454 h 2858718"/>
              <a:gd name="connsiteX6" fmla="*/ 54838 w 281310"/>
              <a:gd name="connsiteY6" fmla="*/ 2233454 h 2858718"/>
              <a:gd name="connsiteX7" fmla="*/ 54838 w 281310"/>
              <a:gd name="connsiteY7" fmla="*/ 1719786 h 2858718"/>
              <a:gd name="connsiteX8" fmla="*/ 34803 w 281310"/>
              <a:gd name="connsiteY8" fmla="*/ 392542 h 2858718"/>
              <a:gd name="connsiteX9" fmla="*/ 54838 w 281310"/>
              <a:gd name="connsiteY9" fmla="*/ 603115 h 2858718"/>
              <a:gd name="connsiteX10" fmla="*/ 54838 w 281310"/>
              <a:gd name="connsiteY10" fmla="*/ 113 h 2858718"/>
              <a:gd name="connsiteX0" fmla="*/ 54838 w 281310"/>
              <a:gd name="connsiteY0" fmla="*/ 113 h 2858718"/>
              <a:gd name="connsiteX1" fmla="*/ 105528 w 281310"/>
              <a:gd name="connsiteY1" fmla="*/ 113 h 2858718"/>
              <a:gd name="connsiteX2" fmla="*/ 105528 w 281310"/>
              <a:gd name="connsiteY2" fmla="*/ 558448 h 2858718"/>
              <a:gd name="connsiteX3" fmla="*/ 105528 w 281310"/>
              <a:gd name="connsiteY3" fmla="*/ 1072117 h 2858718"/>
              <a:gd name="connsiteX4" fmla="*/ 105528 w 281310"/>
              <a:gd name="connsiteY4" fmla="*/ 1630452 h 2858718"/>
              <a:gd name="connsiteX5" fmla="*/ 105528 w 281310"/>
              <a:gd name="connsiteY5" fmla="*/ 2233454 h 2858718"/>
              <a:gd name="connsiteX6" fmla="*/ 105990 w 281310"/>
              <a:gd name="connsiteY6" fmla="*/ 2668732 h 2858718"/>
              <a:gd name="connsiteX7" fmla="*/ 54838 w 281310"/>
              <a:gd name="connsiteY7" fmla="*/ 1719786 h 2858718"/>
              <a:gd name="connsiteX8" fmla="*/ 54838 w 281310"/>
              <a:gd name="connsiteY8" fmla="*/ 1139117 h 2858718"/>
              <a:gd name="connsiteX9" fmla="*/ 54838 w 281310"/>
              <a:gd name="connsiteY9" fmla="*/ 603115 h 2858718"/>
              <a:gd name="connsiteX10" fmla="*/ 54838 w 281310"/>
              <a:gd name="connsiteY10" fmla="*/ 113 h 285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310" h="2858718" fill="none" extrusionOk="0">
                <a:moveTo>
                  <a:pt x="54838" y="113"/>
                </a:moveTo>
                <a:cubicBezTo>
                  <a:pt x="71720" y="5761"/>
                  <a:pt x="96429" y="5220"/>
                  <a:pt x="105528" y="113"/>
                </a:cubicBezTo>
                <a:cubicBezTo>
                  <a:pt x="152086" y="117420"/>
                  <a:pt x="145537" y="196312"/>
                  <a:pt x="105528" y="558448"/>
                </a:cubicBezTo>
                <a:cubicBezTo>
                  <a:pt x="33074" y="833878"/>
                  <a:pt x="60343" y="878843"/>
                  <a:pt x="105528" y="1072117"/>
                </a:cubicBezTo>
                <a:cubicBezTo>
                  <a:pt x="47500" y="1236512"/>
                  <a:pt x="48434" y="1324793"/>
                  <a:pt x="105528" y="1630452"/>
                </a:cubicBezTo>
                <a:cubicBezTo>
                  <a:pt x="139912" y="1776142"/>
                  <a:pt x="51605" y="2067775"/>
                  <a:pt x="105528" y="2233454"/>
                </a:cubicBezTo>
                <a:cubicBezTo>
                  <a:pt x="88720" y="2243549"/>
                  <a:pt x="79739" y="2241407"/>
                  <a:pt x="54838" y="2233454"/>
                </a:cubicBezTo>
                <a:cubicBezTo>
                  <a:pt x="35887" y="2083269"/>
                  <a:pt x="109821" y="1823530"/>
                  <a:pt x="54838" y="1719786"/>
                </a:cubicBezTo>
                <a:cubicBezTo>
                  <a:pt x="2153" y="1669022"/>
                  <a:pt x="-57132" y="1318632"/>
                  <a:pt x="54838" y="1139117"/>
                </a:cubicBezTo>
                <a:cubicBezTo>
                  <a:pt x="116348" y="1053270"/>
                  <a:pt x="-55294" y="893710"/>
                  <a:pt x="54838" y="603115"/>
                </a:cubicBezTo>
                <a:cubicBezTo>
                  <a:pt x="79088" y="264360"/>
                  <a:pt x="-55003" y="126152"/>
                  <a:pt x="54838" y="113"/>
                </a:cubicBezTo>
                <a:close/>
              </a:path>
              <a:path w="281310" h="2858718" stroke="0" extrusionOk="0">
                <a:moveTo>
                  <a:pt x="54838" y="113"/>
                </a:moveTo>
                <a:cubicBezTo>
                  <a:pt x="73472" y="6252"/>
                  <a:pt x="83689" y="10737"/>
                  <a:pt x="105528" y="113"/>
                </a:cubicBezTo>
                <a:cubicBezTo>
                  <a:pt x="81851" y="204322"/>
                  <a:pt x="65569" y="269378"/>
                  <a:pt x="105528" y="491448"/>
                </a:cubicBezTo>
                <a:cubicBezTo>
                  <a:pt x="213394" y="680492"/>
                  <a:pt x="76047" y="840768"/>
                  <a:pt x="105528" y="1094450"/>
                </a:cubicBezTo>
                <a:cubicBezTo>
                  <a:pt x="253030" y="1362904"/>
                  <a:pt x="10067" y="1464140"/>
                  <a:pt x="105528" y="1652785"/>
                </a:cubicBezTo>
                <a:cubicBezTo>
                  <a:pt x="80809" y="1900825"/>
                  <a:pt x="79974" y="1918586"/>
                  <a:pt x="105528" y="2233454"/>
                </a:cubicBezTo>
                <a:cubicBezTo>
                  <a:pt x="97846" y="2228884"/>
                  <a:pt x="75894" y="2224236"/>
                  <a:pt x="54838" y="2233454"/>
                </a:cubicBezTo>
                <a:cubicBezTo>
                  <a:pt x="8485" y="1975991"/>
                  <a:pt x="100930" y="1875166"/>
                  <a:pt x="54838" y="1719786"/>
                </a:cubicBezTo>
                <a:cubicBezTo>
                  <a:pt x="-113440" y="1609959"/>
                  <a:pt x="164424" y="1490089"/>
                  <a:pt x="96069" y="992673"/>
                </a:cubicBezTo>
                <a:cubicBezTo>
                  <a:pt x="161705" y="707347"/>
                  <a:pt x="45774" y="782930"/>
                  <a:pt x="54838" y="558448"/>
                </a:cubicBezTo>
                <a:cubicBezTo>
                  <a:pt x="113152" y="411354"/>
                  <a:pt x="47295" y="112000"/>
                  <a:pt x="54838" y="113"/>
                </a:cubicBezTo>
                <a:close/>
              </a:path>
              <a:path w="281310" h="2858718" fill="none" stroke="0" extrusionOk="0">
                <a:moveTo>
                  <a:pt x="54838" y="113"/>
                </a:moveTo>
                <a:cubicBezTo>
                  <a:pt x="76170" y="-425"/>
                  <a:pt x="95715" y="7023"/>
                  <a:pt x="105528" y="113"/>
                </a:cubicBezTo>
                <a:cubicBezTo>
                  <a:pt x="168566" y="203446"/>
                  <a:pt x="134953" y="329839"/>
                  <a:pt x="105528" y="558448"/>
                </a:cubicBezTo>
                <a:cubicBezTo>
                  <a:pt x="95477" y="850455"/>
                  <a:pt x="73155" y="887567"/>
                  <a:pt x="105528" y="1072117"/>
                </a:cubicBezTo>
                <a:cubicBezTo>
                  <a:pt x="44761" y="1285416"/>
                  <a:pt x="184634" y="1414546"/>
                  <a:pt x="105528" y="1630452"/>
                </a:cubicBezTo>
                <a:cubicBezTo>
                  <a:pt x="184929" y="1843702"/>
                  <a:pt x="88787" y="1936417"/>
                  <a:pt x="105528" y="2233454"/>
                </a:cubicBezTo>
                <a:cubicBezTo>
                  <a:pt x="84112" y="2239248"/>
                  <a:pt x="70388" y="2244119"/>
                  <a:pt x="54838" y="2233454"/>
                </a:cubicBezTo>
                <a:cubicBezTo>
                  <a:pt x="24927" y="1948287"/>
                  <a:pt x="13574" y="1979784"/>
                  <a:pt x="16688" y="1837702"/>
                </a:cubicBezTo>
                <a:cubicBezTo>
                  <a:pt x="99530" y="1774697"/>
                  <a:pt x="147067" y="1333583"/>
                  <a:pt x="54838" y="1139117"/>
                </a:cubicBezTo>
                <a:cubicBezTo>
                  <a:pt x="27201" y="977641"/>
                  <a:pt x="61914" y="767231"/>
                  <a:pt x="54838" y="603115"/>
                </a:cubicBezTo>
                <a:cubicBezTo>
                  <a:pt x="78312" y="305981"/>
                  <a:pt x="63994" y="68001"/>
                  <a:pt x="54838" y="113"/>
                </a:cubicBezTo>
                <a:close/>
              </a:path>
              <a:path w="281310" h="2858718" fill="none" stroke="0" extrusionOk="0">
                <a:moveTo>
                  <a:pt x="54838" y="113"/>
                </a:moveTo>
                <a:cubicBezTo>
                  <a:pt x="63874" y="635"/>
                  <a:pt x="94030" y="-1423"/>
                  <a:pt x="105528" y="113"/>
                </a:cubicBezTo>
                <a:cubicBezTo>
                  <a:pt x="213607" y="88589"/>
                  <a:pt x="182767" y="257516"/>
                  <a:pt x="105528" y="558448"/>
                </a:cubicBezTo>
                <a:cubicBezTo>
                  <a:pt x="72608" y="808593"/>
                  <a:pt x="91552" y="884137"/>
                  <a:pt x="105528" y="1072117"/>
                </a:cubicBezTo>
                <a:cubicBezTo>
                  <a:pt x="79895" y="1270765"/>
                  <a:pt x="43461" y="1332006"/>
                  <a:pt x="105528" y="1630452"/>
                </a:cubicBezTo>
                <a:cubicBezTo>
                  <a:pt x="187566" y="1894211"/>
                  <a:pt x="52127" y="2041052"/>
                  <a:pt x="105528" y="2233454"/>
                </a:cubicBezTo>
                <a:cubicBezTo>
                  <a:pt x="84205" y="2238245"/>
                  <a:pt x="296412" y="2858651"/>
                  <a:pt x="280437" y="2858711"/>
                </a:cubicBezTo>
                <a:cubicBezTo>
                  <a:pt x="225460" y="2640430"/>
                  <a:pt x="55578" y="1892484"/>
                  <a:pt x="54838" y="1719786"/>
                </a:cubicBezTo>
                <a:cubicBezTo>
                  <a:pt x="-334" y="1548218"/>
                  <a:pt x="126081" y="1331376"/>
                  <a:pt x="54838" y="1139117"/>
                </a:cubicBezTo>
                <a:cubicBezTo>
                  <a:pt x="722" y="964840"/>
                  <a:pt x="-11378" y="878238"/>
                  <a:pt x="54838" y="603115"/>
                </a:cubicBezTo>
                <a:cubicBezTo>
                  <a:pt x="58317" y="357477"/>
                  <a:pt x="39872" y="96174"/>
                  <a:pt x="54838" y="113"/>
                </a:cubicBezTo>
                <a:close/>
              </a:path>
              <a:path w="281310" h="2858718" fill="none" stroke="0" extrusionOk="0">
                <a:moveTo>
                  <a:pt x="54838" y="113"/>
                </a:moveTo>
                <a:cubicBezTo>
                  <a:pt x="66019" y="2938"/>
                  <a:pt x="91813" y="5336"/>
                  <a:pt x="105528" y="113"/>
                </a:cubicBezTo>
                <a:cubicBezTo>
                  <a:pt x="110761" y="141532"/>
                  <a:pt x="117444" y="280626"/>
                  <a:pt x="105528" y="558448"/>
                </a:cubicBezTo>
                <a:cubicBezTo>
                  <a:pt x="30841" y="836468"/>
                  <a:pt x="73998" y="885511"/>
                  <a:pt x="105528" y="1072117"/>
                </a:cubicBezTo>
                <a:cubicBezTo>
                  <a:pt x="93918" y="1190835"/>
                  <a:pt x="105812" y="1351196"/>
                  <a:pt x="105528" y="1630452"/>
                </a:cubicBezTo>
                <a:cubicBezTo>
                  <a:pt x="236067" y="1772798"/>
                  <a:pt x="156103" y="1986394"/>
                  <a:pt x="105528" y="2233454"/>
                </a:cubicBezTo>
                <a:cubicBezTo>
                  <a:pt x="90692" y="2240902"/>
                  <a:pt x="77669" y="2237711"/>
                  <a:pt x="54838" y="2233454"/>
                </a:cubicBezTo>
                <a:cubicBezTo>
                  <a:pt x="66662" y="2015583"/>
                  <a:pt x="61556" y="1845129"/>
                  <a:pt x="54838" y="1719786"/>
                </a:cubicBezTo>
                <a:cubicBezTo>
                  <a:pt x="-139" y="1654885"/>
                  <a:pt x="39984" y="612233"/>
                  <a:pt x="34803" y="392542"/>
                </a:cubicBezTo>
                <a:cubicBezTo>
                  <a:pt x="35764" y="293758"/>
                  <a:pt x="117980" y="830223"/>
                  <a:pt x="54838" y="603115"/>
                </a:cubicBezTo>
                <a:cubicBezTo>
                  <a:pt x="92050" y="310551"/>
                  <a:pt x="27249" y="145685"/>
                  <a:pt x="54838" y="113"/>
                </a:cubicBezTo>
                <a:close/>
              </a:path>
              <a:path w="281310" h="2858718" fill="none" stroke="0" extrusionOk="0">
                <a:moveTo>
                  <a:pt x="54838" y="113"/>
                </a:moveTo>
                <a:cubicBezTo>
                  <a:pt x="69174" y="1258"/>
                  <a:pt x="97754" y="3645"/>
                  <a:pt x="105528" y="113"/>
                </a:cubicBezTo>
                <a:cubicBezTo>
                  <a:pt x="156660" y="126379"/>
                  <a:pt x="132817" y="255188"/>
                  <a:pt x="105528" y="558448"/>
                </a:cubicBezTo>
                <a:cubicBezTo>
                  <a:pt x="36322" y="835041"/>
                  <a:pt x="74560" y="889228"/>
                  <a:pt x="105528" y="1072117"/>
                </a:cubicBezTo>
                <a:cubicBezTo>
                  <a:pt x="56951" y="1212409"/>
                  <a:pt x="82138" y="1351423"/>
                  <a:pt x="105528" y="1630452"/>
                </a:cubicBezTo>
                <a:cubicBezTo>
                  <a:pt x="169417" y="1827348"/>
                  <a:pt x="90410" y="2039274"/>
                  <a:pt x="105528" y="2233454"/>
                </a:cubicBezTo>
                <a:cubicBezTo>
                  <a:pt x="91199" y="2236211"/>
                  <a:pt x="128904" y="2672648"/>
                  <a:pt x="105990" y="2668732"/>
                </a:cubicBezTo>
                <a:cubicBezTo>
                  <a:pt x="100558" y="2478855"/>
                  <a:pt x="84230" y="1843732"/>
                  <a:pt x="54838" y="1719786"/>
                </a:cubicBezTo>
                <a:cubicBezTo>
                  <a:pt x="61955" y="1666150"/>
                  <a:pt x="10540" y="1313462"/>
                  <a:pt x="54838" y="1139117"/>
                </a:cubicBezTo>
                <a:cubicBezTo>
                  <a:pt x="60271" y="979961"/>
                  <a:pt x="23456" y="907258"/>
                  <a:pt x="54838" y="603115"/>
                </a:cubicBezTo>
                <a:cubicBezTo>
                  <a:pt x="64330" y="324761"/>
                  <a:pt x="-19824" y="115197"/>
                  <a:pt x="54838" y="113"/>
                </a:cubicBezTo>
                <a:close/>
              </a:path>
              <a:path w="281310" h="2858718" fill="none" stroke="0" extrusionOk="0">
                <a:moveTo>
                  <a:pt x="54838" y="113"/>
                </a:moveTo>
                <a:cubicBezTo>
                  <a:pt x="69764" y="3963"/>
                  <a:pt x="95752" y="5060"/>
                  <a:pt x="105528" y="113"/>
                </a:cubicBezTo>
                <a:cubicBezTo>
                  <a:pt x="167241" y="123220"/>
                  <a:pt x="119001" y="213560"/>
                  <a:pt x="105528" y="558448"/>
                </a:cubicBezTo>
                <a:cubicBezTo>
                  <a:pt x="41757" y="835234"/>
                  <a:pt x="61633" y="883820"/>
                  <a:pt x="105528" y="1072117"/>
                </a:cubicBezTo>
                <a:cubicBezTo>
                  <a:pt x="64473" y="1234680"/>
                  <a:pt x="66455" y="1341386"/>
                  <a:pt x="105528" y="1630452"/>
                </a:cubicBezTo>
                <a:cubicBezTo>
                  <a:pt x="152463" y="1782416"/>
                  <a:pt x="76177" y="2025566"/>
                  <a:pt x="105528" y="2233454"/>
                </a:cubicBezTo>
                <a:cubicBezTo>
                  <a:pt x="88608" y="2242838"/>
                  <a:pt x="78194" y="2242262"/>
                  <a:pt x="54838" y="2233454"/>
                </a:cubicBezTo>
                <a:cubicBezTo>
                  <a:pt x="35760" y="2044354"/>
                  <a:pt x="75917" y="1857407"/>
                  <a:pt x="54838" y="1719786"/>
                </a:cubicBezTo>
                <a:cubicBezTo>
                  <a:pt x="19999" y="1666178"/>
                  <a:pt x="-29568" y="1320437"/>
                  <a:pt x="54838" y="1139117"/>
                </a:cubicBezTo>
                <a:cubicBezTo>
                  <a:pt x="94963" y="1038184"/>
                  <a:pt x="13763" y="911709"/>
                  <a:pt x="54838" y="603115"/>
                </a:cubicBezTo>
                <a:cubicBezTo>
                  <a:pt x="93779" y="305578"/>
                  <a:pt x="-43229" y="159589"/>
                  <a:pt x="54838" y="11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8589 w 275072"/>
                      <a:gd name="connsiteY0" fmla="*/ 69 h 2858692"/>
                      <a:gd name="connsiteX1" fmla="*/ 99279 w 275072"/>
                      <a:gd name="connsiteY1" fmla="*/ 69 h 2858692"/>
                      <a:gd name="connsiteX2" fmla="*/ 99279 w 275072"/>
                      <a:gd name="connsiteY2" fmla="*/ 558404 h 2858692"/>
                      <a:gd name="connsiteX3" fmla="*/ 99279 w 275072"/>
                      <a:gd name="connsiteY3" fmla="*/ 1072073 h 2858692"/>
                      <a:gd name="connsiteX4" fmla="*/ 99279 w 275072"/>
                      <a:gd name="connsiteY4" fmla="*/ 1630408 h 2858692"/>
                      <a:gd name="connsiteX5" fmla="*/ 99279 w 275072"/>
                      <a:gd name="connsiteY5" fmla="*/ 2233410 h 2858692"/>
                      <a:gd name="connsiteX6" fmla="*/ 48589 w 275072"/>
                      <a:gd name="connsiteY6" fmla="*/ 2233410 h 2858692"/>
                      <a:gd name="connsiteX7" fmla="*/ 48589 w 275072"/>
                      <a:gd name="connsiteY7" fmla="*/ 1719742 h 2858692"/>
                      <a:gd name="connsiteX8" fmla="*/ 48589 w 275072"/>
                      <a:gd name="connsiteY8" fmla="*/ 1139073 h 2858692"/>
                      <a:gd name="connsiteX9" fmla="*/ 48589 w 275072"/>
                      <a:gd name="connsiteY9" fmla="*/ 603071 h 2858692"/>
                      <a:gd name="connsiteX10" fmla="*/ 48589 w 275072"/>
                      <a:gd name="connsiteY10" fmla="*/ 69 h 2858692"/>
                      <a:gd name="connsiteX0" fmla="*/ 48589 w 275072"/>
                      <a:gd name="connsiteY0" fmla="*/ 69 h 2858692"/>
                      <a:gd name="connsiteX1" fmla="*/ 99279 w 275072"/>
                      <a:gd name="connsiteY1" fmla="*/ 69 h 2858692"/>
                      <a:gd name="connsiteX2" fmla="*/ 99279 w 275072"/>
                      <a:gd name="connsiteY2" fmla="*/ 491404 h 2858692"/>
                      <a:gd name="connsiteX3" fmla="*/ 99279 w 275072"/>
                      <a:gd name="connsiteY3" fmla="*/ 1094406 h 2858692"/>
                      <a:gd name="connsiteX4" fmla="*/ 99279 w 275072"/>
                      <a:gd name="connsiteY4" fmla="*/ 1652741 h 2858692"/>
                      <a:gd name="connsiteX5" fmla="*/ 99279 w 275072"/>
                      <a:gd name="connsiteY5" fmla="*/ 2233410 h 2858692"/>
                      <a:gd name="connsiteX6" fmla="*/ 48589 w 275072"/>
                      <a:gd name="connsiteY6" fmla="*/ 2233410 h 2858692"/>
                      <a:gd name="connsiteX7" fmla="*/ 48589 w 275072"/>
                      <a:gd name="connsiteY7" fmla="*/ 1719742 h 2858692"/>
                      <a:gd name="connsiteX8" fmla="*/ 89820 w 275072"/>
                      <a:gd name="connsiteY8" fmla="*/ 992629 h 2858692"/>
                      <a:gd name="connsiteX9" fmla="*/ 48589 w 275072"/>
                      <a:gd name="connsiteY9" fmla="*/ 558404 h 2858692"/>
                      <a:gd name="connsiteX10" fmla="*/ 48589 w 275072"/>
                      <a:gd name="connsiteY10" fmla="*/ 69 h 2858692"/>
                      <a:gd name="connsiteX0" fmla="*/ 48589 w 275072"/>
                      <a:gd name="connsiteY0" fmla="*/ 69 h 2858692"/>
                      <a:gd name="connsiteX1" fmla="*/ 99279 w 275072"/>
                      <a:gd name="connsiteY1" fmla="*/ 69 h 2858692"/>
                      <a:gd name="connsiteX2" fmla="*/ 99279 w 275072"/>
                      <a:gd name="connsiteY2" fmla="*/ 558404 h 2858692"/>
                      <a:gd name="connsiteX3" fmla="*/ 99279 w 275072"/>
                      <a:gd name="connsiteY3" fmla="*/ 1072073 h 2858692"/>
                      <a:gd name="connsiteX4" fmla="*/ 99279 w 275072"/>
                      <a:gd name="connsiteY4" fmla="*/ 1630408 h 2858692"/>
                      <a:gd name="connsiteX5" fmla="*/ 99279 w 275072"/>
                      <a:gd name="connsiteY5" fmla="*/ 2233410 h 2858692"/>
                      <a:gd name="connsiteX6" fmla="*/ 48589 w 275072"/>
                      <a:gd name="connsiteY6" fmla="*/ 2233410 h 2858692"/>
                      <a:gd name="connsiteX7" fmla="*/ 10439 w 275072"/>
                      <a:gd name="connsiteY7" fmla="*/ 1837658 h 2858692"/>
                      <a:gd name="connsiteX8" fmla="*/ 48589 w 275072"/>
                      <a:gd name="connsiteY8" fmla="*/ 1139073 h 2858692"/>
                      <a:gd name="connsiteX9" fmla="*/ 48589 w 275072"/>
                      <a:gd name="connsiteY9" fmla="*/ 603071 h 2858692"/>
                      <a:gd name="connsiteX10" fmla="*/ 48589 w 275072"/>
                      <a:gd name="connsiteY10" fmla="*/ 69 h 2858692"/>
                      <a:gd name="connsiteX0" fmla="*/ 48589 w 275072"/>
                      <a:gd name="connsiteY0" fmla="*/ 69 h 2858692"/>
                      <a:gd name="connsiteX1" fmla="*/ 99279 w 275072"/>
                      <a:gd name="connsiteY1" fmla="*/ 69 h 2858692"/>
                      <a:gd name="connsiteX2" fmla="*/ 99279 w 275072"/>
                      <a:gd name="connsiteY2" fmla="*/ 558404 h 2858692"/>
                      <a:gd name="connsiteX3" fmla="*/ 99279 w 275072"/>
                      <a:gd name="connsiteY3" fmla="*/ 1072073 h 2858692"/>
                      <a:gd name="connsiteX4" fmla="*/ 99279 w 275072"/>
                      <a:gd name="connsiteY4" fmla="*/ 1630408 h 2858692"/>
                      <a:gd name="connsiteX5" fmla="*/ 99279 w 275072"/>
                      <a:gd name="connsiteY5" fmla="*/ 2233410 h 2858692"/>
                      <a:gd name="connsiteX6" fmla="*/ 274188 w 275072"/>
                      <a:gd name="connsiteY6" fmla="*/ 2858667 h 2858692"/>
                      <a:gd name="connsiteX7" fmla="*/ 48589 w 275072"/>
                      <a:gd name="connsiteY7" fmla="*/ 1719742 h 2858692"/>
                      <a:gd name="connsiteX8" fmla="*/ 48589 w 275072"/>
                      <a:gd name="connsiteY8" fmla="*/ 1139073 h 2858692"/>
                      <a:gd name="connsiteX9" fmla="*/ 48589 w 275072"/>
                      <a:gd name="connsiteY9" fmla="*/ 603071 h 2858692"/>
                      <a:gd name="connsiteX10" fmla="*/ 48589 w 275072"/>
                      <a:gd name="connsiteY10" fmla="*/ 69 h 2858692"/>
                      <a:gd name="connsiteX0" fmla="*/ 48589 w 275072"/>
                      <a:gd name="connsiteY0" fmla="*/ 69 h 2858692"/>
                      <a:gd name="connsiteX1" fmla="*/ 99279 w 275072"/>
                      <a:gd name="connsiteY1" fmla="*/ 69 h 2858692"/>
                      <a:gd name="connsiteX2" fmla="*/ 99279 w 275072"/>
                      <a:gd name="connsiteY2" fmla="*/ 558404 h 2858692"/>
                      <a:gd name="connsiteX3" fmla="*/ 99279 w 275072"/>
                      <a:gd name="connsiteY3" fmla="*/ 1072073 h 2858692"/>
                      <a:gd name="connsiteX4" fmla="*/ 99279 w 275072"/>
                      <a:gd name="connsiteY4" fmla="*/ 1630408 h 2858692"/>
                      <a:gd name="connsiteX5" fmla="*/ 99279 w 275072"/>
                      <a:gd name="connsiteY5" fmla="*/ 2233410 h 2858692"/>
                      <a:gd name="connsiteX6" fmla="*/ 48589 w 275072"/>
                      <a:gd name="connsiteY6" fmla="*/ 2233410 h 2858692"/>
                      <a:gd name="connsiteX7" fmla="*/ 48589 w 275072"/>
                      <a:gd name="connsiteY7" fmla="*/ 1719742 h 2858692"/>
                      <a:gd name="connsiteX8" fmla="*/ 28554 w 275072"/>
                      <a:gd name="connsiteY8" fmla="*/ 392498 h 2858692"/>
                      <a:gd name="connsiteX9" fmla="*/ 48589 w 275072"/>
                      <a:gd name="connsiteY9" fmla="*/ 603071 h 2858692"/>
                      <a:gd name="connsiteX10" fmla="*/ 48589 w 275072"/>
                      <a:gd name="connsiteY10" fmla="*/ 69 h 2858692"/>
                      <a:gd name="connsiteX0" fmla="*/ 54838 w 281310"/>
                      <a:gd name="connsiteY0" fmla="*/ 113 h 2858718"/>
                      <a:gd name="connsiteX1" fmla="*/ 105528 w 281310"/>
                      <a:gd name="connsiteY1" fmla="*/ 113 h 2858718"/>
                      <a:gd name="connsiteX2" fmla="*/ 105528 w 281310"/>
                      <a:gd name="connsiteY2" fmla="*/ 558448 h 2858718"/>
                      <a:gd name="connsiteX3" fmla="*/ 105528 w 281310"/>
                      <a:gd name="connsiteY3" fmla="*/ 1072117 h 2858718"/>
                      <a:gd name="connsiteX4" fmla="*/ 105528 w 281310"/>
                      <a:gd name="connsiteY4" fmla="*/ 1630452 h 2858718"/>
                      <a:gd name="connsiteX5" fmla="*/ 105528 w 281310"/>
                      <a:gd name="connsiteY5" fmla="*/ 2233454 h 2858718"/>
                      <a:gd name="connsiteX6" fmla="*/ 54838 w 281310"/>
                      <a:gd name="connsiteY6" fmla="*/ 2233454 h 2858718"/>
                      <a:gd name="connsiteX7" fmla="*/ 54838 w 281310"/>
                      <a:gd name="connsiteY7" fmla="*/ 1719786 h 2858718"/>
                      <a:gd name="connsiteX8" fmla="*/ 54838 w 281310"/>
                      <a:gd name="connsiteY8" fmla="*/ 1139117 h 2858718"/>
                      <a:gd name="connsiteX9" fmla="*/ 54838 w 281310"/>
                      <a:gd name="connsiteY9" fmla="*/ 603115 h 2858718"/>
                      <a:gd name="connsiteX10" fmla="*/ 54838 w 281310"/>
                      <a:gd name="connsiteY10" fmla="*/ 113 h 2858718"/>
                      <a:gd name="connsiteX0" fmla="*/ 54838 w 281310"/>
                      <a:gd name="connsiteY0" fmla="*/ 113 h 2858718"/>
                      <a:gd name="connsiteX1" fmla="*/ 105528 w 281310"/>
                      <a:gd name="connsiteY1" fmla="*/ 113 h 2858718"/>
                      <a:gd name="connsiteX2" fmla="*/ 105528 w 281310"/>
                      <a:gd name="connsiteY2" fmla="*/ 491448 h 2858718"/>
                      <a:gd name="connsiteX3" fmla="*/ 105528 w 281310"/>
                      <a:gd name="connsiteY3" fmla="*/ 1094450 h 2858718"/>
                      <a:gd name="connsiteX4" fmla="*/ 105528 w 281310"/>
                      <a:gd name="connsiteY4" fmla="*/ 1652785 h 2858718"/>
                      <a:gd name="connsiteX5" fmla="*/ 105528 w 281310"/>
                      <a:gd name="connsiteY5" fmla="*/ 2233454 h 2858718"/>
                      <a:gd name="connsiteX6" fmla="*/ 54838 w 281310"/>
                      <a:gd name="connsiteY6" fmla="*/ 2233454 h 2858718"/>
                      <a:gd name="connsiteX7" fmla="*/ 54838 w 281310"/>
                      <a:gd name="connsiteY7" fmla="*/ 1719786 h 2858718"/>
                      <a:gd name="connsiteX8" fmla="*/ 96069 w 281310"/>
                      <a:gd name="connsiteY8" fmla="*/ 992673 h 2858718"/>
                      <a:gd name="connsiteX9" fmla="*/ 54838 w 281310"/>
                      <a:gd name="connsiteY9" fmla="*/ 558448 h 2858718"/>
                      <a:gd name="connsiteX10" fmla="*/ 54838 w 281310"/>
                      <a:gd name="connsiteY10" fmla="*/ 113 h 2858718"/>
                      <a:gd name="connsiteX0" fmla="*/ 54838 w 281310"/>
                      <a:gd name="connsiteY0" fmla="*/ 113 h 2858718"/>
                      <a:gd name="connsiteX1" fmla="*/ 105528 w 281310"/>
                      <a:gd name="connsiteY1" fmla="*/ 113 h 2858718"/>
                      <a:gd name="connsiteX2" fmla="*/ 105528 w 281310"/>
                      <a:gd name="connsiteY2" fmla="*/ 558448 h 2858718"/>
                      <a:gd name="connsiteX3" fmla="*/ 105528 w 281310"/>
                      <a:gd name="connsiteY3" fmla="*/ 1072117 h 2858718"/>
                      <a:gd name="connsiteX4" fmla="*/ 105528 w 281310"/>
                      <a:gd name="connsiteY4" fmla="*/ 1630452 h 2858718"/>
                      <a:gd name="connsiteX5" fmla="*/ 105528 w 281310"/>
                      <a:gd name="connsiteY5" fmla="*/ 2233454 h 2858718"/>
                      <a:gd name="connsiteX6" fmla="*/ 54838 w 281310"/>
                      <a:gd name="connsiteY6" fmla="*/ 2233454 h 2858718"/>
                      <a:gd name="connsiteX7" fmla="*/ 16688 w 281310"/>
                      <a:gd name="connsiteY7" fmla="*/ 1837702 h 2858718"/>
                      <a:gd name="connsiteX8" fmla="*/ 54838 w 281310"/>
                      <a:gd name="connsiteY8" fmla="*/ 1139117 h 2858718"/>
                      <a:gd name="connsiteX9" fmla="*/ 54838 w 281310"/>
                      <a:gd name="connsiteY9" fmla="*/ 603115 h 2858718"/>
                      <a:gd name="connsiteX10" fmla="*/ 54838 w 281310"/>
                      <a:gd name="connsiteY10" fmla="*/ 113 h 2858718"/>
                      <a:gd name="connsiteX0" fmla="*/ 54838 w 281310"/>
                      <a:gd name="connsiteY0" fmla="*/ 113 h 2858718"/>
                      <a:gd name="connsiteX1" fmla="*/ 105528 w 281310"/>
                      <a:gd name="connsiteY1" fmla="*/ 113 h 2858718"/>
                      <a:gd name="connsiteX2" fmla="*/ 105528 w 281310"/>
                      <a:gd name="connsiteY2" fmla="*/ 558448 h 2858718"/>
                      <a:gd name="connsiteX3" fmla="*/ 105528 w 281310"/>
                      <a:gd name="connsiteY3" fmla="*/ 1072117 h 2858718"/>
                      <a:gd name="connsiteX4" fmla="*/ 105528 w 281310"/>
                      <a:gd name="connsiteY4" fmla="*/ 1630452 h 2858718"/>
                      <a:gd name="connsiteX5" fmla="*/ 105528 w 281310"/>
                      <a:gd name="connsiteY5" fmla="*/ 2233454 h 2858718"/>
                      <a:gd name="connsiteX6" fmla="*/ 280437 w 281310"/>
                      <a:gd name="connsiteY6" fmla="*/ 2858711 h 2858718"/>
                      <a:gd name="connsiteX7" fmla="*/ 54838 w 281310"/>
                      <a:gd name="connsiteY7" fmla="*/ 1719786 h 2858718"/>
                      <a:gd name="connsiteX8" fmla="*/ 54838 w 281310"/>
                      <a:gd name="connsiteY8" fmla="*/ 1139117 h 2858718"/>
                      <a:gd name="connsiteX9" fmla="*/ 54838 w 281310"/>
                      <a:gd name="connsiteY9" fmla="*/ 603115 h 2858718"/>
                      <a:gd name="connsiteX10" fmla="*/ 54838 w 281310"/>
                      <a:gd name="connsiteY10" fmla="*/ 113 h 2858718"/>
                      <a:gd name="connsiteX0" fmla="*/ 54838 w 281310"/>
                      <a:gd name="connsiteY0" fmla="*/ 113 h 2858718"/>
                      <a:gd name="connsiteX1" fmla="*/ 105528 w 281310"/>
                      <a:gd name="connsiteY1" fmla="*/ 113 h 2858718"/>
                      <a:gd name="connsiteX2" fmla="*/ 105528 w 281310"/>
                      <a:gd name="connsiteY2" fmla="*/ 558448 h 2858718"/>
                      <a:gd name="connsiteX3" fmla="*/ 105528 w 281310"/>
                      <a:gd name="connsiteY3" fmla="*/ 1072117 h 2858718"/>
                      <a:gd name="connsiteX4" fmla="*/ 105528 w 281310"/>
                      <a:gd name="connsiteY4" fmla="*/ 1630452 h 2858718"/>
                      <a:gd name="connsiteX5" fmla="*/ 105528 w 281310"/>
                      <a:gd name="connsiteY5" fmla="*/ 2233454 h 2858718"/>
                      <a:gd name="connsiteX6" fmla="*/ 54838 w 281310"/>
                      <a:gd name="connsiteY6" fmla="*/ 2233454 h 2858718"/>
                      <a:gd name="connsiteX7" fmla="*/ 54838 w 281310"/>
                      <a:gd name="connsiteY7" fmla="*/ 1719786 h 2858718"/>
                      <a:gd name="connsiteX8" fmla="*/ 34803 w 281310"/>
                      <a:gd name="connsiteY8" fmla="*/ 392542 h 2858718"/>
                      <a:gd name="connsiteX9" fmla="*/ 54838 w 281310"/>
                      <a:gd name="connsiteY9" fmla="*/ 603115 h 2858718"/>
                      <a:gd name="connsiteX10" fmla="*/ 54838 w 281310"/>
                      <a:gd name="connsiteY10" fmla="*/ 113 h 2858718"/>
                      <a:gd name="connsiteX0" fmla="*/ 54838 w 281310"/>
                      <a:gd name="connsiteY0" fmla="*/ 113 h 2858718"/>
                      <a:gd name="connsiteX1" fmla="*/ 105528 w 281310"/>
                      <a:gd name="connsiteY1" fmla="*/ 113 h 2858718"/>
                      <a:gd name="connsiteX2" fmla="*/ 105528 w 281310"/>
                      <a:gd name="connsiteY2" fmla="*/ 558448 h 2858718"/>
                      <a:gd name="connsiteX3" fmla="*/ 105528 w 281310"/>
                      <a:gd name="connsiteY3" fmla="*/ 1072117 h 2858718"/>
                      <a:gd name="connsiteX4" fmla="*/ 105528 w 281310"/>
                      <a:gd name="connsiteY4" fmla="*/ 1630452 h 2858718"/>
                      <a:gd name="connsiteX5" fmla="*/ 105528 w 281310"/>
                      <a:gd name="connsiteY5" fmla="*/ 2233454 h 2858718"/>
                      <a:gd name="connsiteX6" fmla="*/ 105990 w 281310"/>
                      <a:gd name="connsiteY6" fmla="*/ 2668732 h 2858718"/>
                      <a:gd name="connsiteX7" fmla="*/ 54838 w 281310"/>
                      <a:gd name="connsiteY7" fmla="*/ 1719786 h 2858718"/>
                      <a:gd name="connsiteX8" fmla="*/ 54838 w 281310"/>
                      <a:gd name="connsiteY8" fmla="*/ 1139117 h 2858718"/>
                      <a:gd name="connsiteX9" fmla="*/ 54838 w 281310"/>
                      <a:gd name="connsiteY9" fmla="*/ 603115 h 2858718"/>
                      <a:gd name="connsiteX10" fmla="*/ 54838 w 281310"/>
                      <a:gd name="connsiteY10" fmla="*/ 113 h 2858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81310" h="2858718" fill="none" extrusionOk="0">
                        <a:moveTo>
                          <a:pt x="54838" y="113"/>
                        </a:moveTo>
                        <a:cubicBezTo>
                          <a:pt x="71079" y="4774"/>
                          <a:pt x="96170" y="4903"/>
                          <a:pt x="105528" y="113"/>
                        </a:cubicBezTo>
                        <a:cubicBezTo>
                          <a:pt x="149682" y="119524"/>
                          <a:pt x="142026" y="212828"/>
                          <a:pt x="105528" y="558448"/>
                        </a:cubicBezTo>
                        <a:cubicBezTo>
                          <a:pt x="45181" y="831890"/>
                          <a:pt x="62290" y="880186"/>
                          <a:pt x="105528" y="1072117"/>
                        </a:cubicBezTo>
                        <a:cubicBezTo>
                          <a:pt x="70851" y="1238170"/>
                          <a:pt x="53549" y="1335220"/>
                          <a:pt x="105528" y="1630452"/>
                        </a:cubicBezTo>
                        <a:cubicBezTo>
                          <a:pt x="139561" y="1780885"/>
                          <a:pt x="57276" y="2064464"/>
                          <a:pt x="105528" y="2233454"/>
                        </a:cubicBezTo>
                        <a:cubicBezTo>
                          <a:pt x="89078" y="2242910"/>
                          <a:pt x="79383" y="2241143"/>
                          <a:pt x="54838" y="2233454"/>
                        </a:cubicBezTo>
                        <a:cubicBezTo>
                          <a:pt x="37019" y="2056364"/>
                          <a:pt x="93201" y="1833388"/>
                          <a:pt x="54838" y="1719786"/>
                        </a:cubicBezTo>
                        <a:cubicBezTo>
                          <a:pt x="8130" y="1659533"/>
                          <a:pt x="-40716" y="1317757"/>
                          <a:pt x="54838" y="1139117"/>
                        </a:cubicBezTo>
                        <a:cubicBezTo>
                          <a:pt x="109954" y="1040609"/>
                          <a:pt x="-26690" y="878626"/>
                          <a:pt x="54838" y="603115"/>
                        </a:cubicBezTo>
                        <a:cubicBezTo>
                          <a:pt x="76403" y="279712"/>
                          <a:pt x="-46411" y="126638"/>
                          <a:pt x="54838" y="113"/>
                        </a:cubicBezTo>
                        <a:close/>
                      </a:path>
                      <a:path w="281310" h="2858718" stroke="0" extrusionOk="0">
                        <a:moveTo>
                          <a:pt x="54838" y="113"/>
                        </a:moveTo>
                        <a:cubicBezTo>
                          <a:pt x="71385" y="4455"/>
                          <a:pt x="84341" y="8767"/>
                          <a:pt x="105528" y="113"/>
                        </a:cubicBezTo>
                        <a:cubicBezTo>
                          <a:pt x="84049" y="199909"/>
                          <a:pt x="71012" y="276600"/>
                          <a:pt x="105528" y="491448"/>
                        </a:cubicBezTo>
                        <a:cubicBezTo>
                          <a:pt x="185942" y="671891"/>
                          <a:pt x="76468" y="849514"/>
                          <a:pt x="105528" y="1094450"/>
                        </a:cubicBezTo>
                        <a:cubicBezTo>
                          <a:pt x="237541" y="1353146"/>
                          <a:pt x="35732" y="1458508"/>
                          <a:pt x="105528" y="1652785"/>
                        </a:cubicBezTo>
                        <a:cubicBezTo>
                          <a:pt x="82305" y="1896160"/>
                          <a:pt x="81535" y="1923501"/>
                          <a:pt x="105528" y="2233454"/>
                        </a:cubicBezTo>
                        <a:cubicBezTo>
                          <a:pt x="96690" y="2229752"/>
                          <a:pt x="73540" y="2228323"/>
                          <a:pt x="54838" y="2233454"/>
                        </a:cubicBezTo>
                        <a:cubicBezTo>
                          <a:pt x="17658" y="1979507"/>
                          <a:pt x="90071" y="1885844"/>
                          <a:pt x="54838" y="1719786"/>
                        </a:cubicBezTo>
                        <a:cubicBezTo>
                          <a:pt x="-90520" y="1597107"/>
                          <a:pt x="148046" y="1445713"/>
                          <a:pt x="96069" y="992673"/>
                        </a:cubicBezTo>
                        <a:cubicBezTo>
                          <a:pt x="153508" y="708974"/>
                          <a:pt x="49498" y="768993"/>
                          <a:pt x="54838" y="558448"/>
                        </a:cubicBezTo>
                        <a:cubicBezTo>
                          <a:pt x="104606" y="408903"/>
                          <a:pt x="53367" y="131796"/>
                          <a:pt x="54838" y="113"/>
                        </a:cubicBezTo>
                        <a:close/>
                      </a:path>
                      <a:path w="281310" h="2858718" fill="none" stroke="0" extrusionOk="0">
                        <a:moveTo>
                          <a:pt x="54838" y="113"/>
                        </a:moveTo>
                        <a:cubicBezTo>
                          <a:pt x="74734" y="-471"/>
                          <a:pt x="94520" y="5785"/>
                          <a:pt x="105528" y="113"/>
                        </a:cubicBezTo>
                        <a:cubicBezTo>
                          <a:pt x="151535" y="187138"/>
                          <a:pt x="128060" y="312991"/>
                          <a:pt x="105528" y="558448"/>
                        </a:cubicBezTo>
                        <a:cubicBezTo>
                          <a:pt x="94640" y="849627"/>
                          <a:pt x="73962" y="888646"/>
                          <a:pt x="105528" y="1072117"/>
                        </a:cubicBezTo>
                        <a:cubicBezTo>
                          <a:pt x="55704" y="1274553"/>
                          <a:pt x="169214" y="1411085"/>
                          <a:pt x="105528" y="1630452"/>
                        </a:cubicBezTo>
                        <a:cubicBezTo>
                          <a:pt x="175701" y="1853557"/>
                          <a:pt x="104835" y="1965082"/>
                          <a:pt x="105528" y="2233454"/>
                        </a:cubicBezTo>
                        <a:cubicBezTo>
                          <a:pt x="86329" y="2238218"/>
                          <a:pt x="70291" y="2242660"/>
                          <a:pt x="54838" y="2233454"/>
                        </a:cubicBezTo>
                        <a:cubicBezTo>
                          <a:pt x="30502" y="1954666"/>
                          <a:pt x="9846" y="1983818"/>
                          <a:pt x="16688" y="1837702"/>
                        </a:cubicBezTo>
                        <a:cubicBezTo>
                          <a:pt x="91193" y="1764447"/>
                          <a:pt x="130112" y="1330677"/>
                          <a:pt x="54838" y="1139117"/>
                        </a:cubicBezTo>
                        <a:cubicBezTo>
                          <a:pt x="32349" y="975758"/>
                          <a:pt x="62779" y="796976"/>
                          <a:pt x="54838" y="603115"/>
                        </a:cubicBezTo>
                        <a:cubicBezTo>
                          <a:pt x="77087" y="318359"/>
                          <a:pt x="57282" y="87843"/>
                          <a:pt x="54838" y="113"/>
                        </a:cubicBezTo>
                        <a:close/>
                      </a:path>
                      <a:path w="281310" h="2858718" fill="none" stroke="0" extrusionOk="0">
                        <a:moveTo>
                          <a:pt x="54838" y="113"/>
                        </a:moveTo>
                        <a:cubicBezTo>
                          <a:pt x="64484" y="587"/>
                          <a:pt x="93309" y="-300"/>
                          <a:pt x="105528" y="113"/>
                        </a:cubicBezTo>
                        <a:cubicBezTo>
                          <a:pt x="187689" y="108984"/>
                          <a:pt x="147908" y="260221"/>
                          <a:pt x="105528" y="558448"/>
                        </a:cubicBezTo>
                        <a:cubicBezTo>
                          <a:pt x="70876" y="815296"/>
                          <a:pt x="89350" y="892407"/>
                          <a:pt x="105528" y="1072117"/>
                        </a:cubicBezTo>
                        <a:cubicBezTo>
                          <a:pt x="80342" y="1268542"/>
                          <a:pt x="53594" y="1342865"/>
                          <a:pt x="105528" y="1630452"/>
                        </a:cubicBezTo>
                        <a:cubicBezTo>
                          <a:pt x="168791" y="1879093"/>
                          <a:pt x="59854" y="2038892"/>
                          <a:pt x="105528" y="2233454"/>
                        </a:cubicBezTo>
                        <a:cubicBezTo>
                          <a:pt x="86546" y="2237424"/>
                          <a:pt x="296462" y="2861150"/>
                          <a:pt x="280437" y="2858711"/>
                        </a:cubicBezTo>
                        <a:cubicBezTo>
                          <a:pt x="230589" y="2638527"/>
                          <a:pt x="56802" y="1873968"/>
                          <a:pt x="54838" y="1719786"/>
                        </a:cubicBezTo>
                        <a:cubicBezTo>
                          <a:pt x="30275" y="1575046"/>
                          <a:pt x="81965" y="1327373"/>
                          <a:pt x="54838" y="1139117"/>
                        </a:cubicBezTo>
                        <a:cubicBezTo>
                          <a:pt x="22487" y="966919"/>
                          <a:pt x="8145" y="869686"/>
                          <a:pt x="54838" y="603115"/>
                        </a:cubicBezTo>
                        <a:cubicBezTo>
                          <a:pt x="67403" y="368060"/>
                          <a:pt x="38523" y="113266"/>
                          <a:pt x="54838" y="113"/>
                        </a:cubicBezTo>
                        <a:close/>
                      </a:path>
                      <a:path w="281310" h="2858718" fill="none" stroke="0" extrusionOk="0">
                        <a:moveTo>
                          <a:pt x="54838" y="113"/>
                        </a:moveTo>
                        <a:cubicBezTo>
                          <a:pt x="67222" y="1190"/>
                          <a:pt x="92017" y="4826"/>
                          <a:pt x="105528" y="113"/>
                        </a:cubicBezTo>
                        <a:cubicBezTo>
                          <a:pt x="129519" y="137025"/>
                          <a:pt x="111050" y="263088"/>
                          <a:pt x="105528" y="558448"/>
                        </a:cubicBezTo>
                        <a:cubicBezTo>
                          <a:pt x="37795" y="837675"/>
                          <a:pt x="74059" y="887100"/>
                          <a:pt x="105528" y="1072117"/>
                        </a:cubicBezTo>
                        <a:cubicBezTo>
                          <a:pt x="89361" y="1199560"/>
                          <a:pt x="86685" y="1371090"/>
                          <a:pt x="105528" y="1630452"/>
                        </a:cubicBezTo>
                        <a:cubicBezTo>
                          <a:pt x="192854" y="1802560"/>
                          <a:pt x="121746" y="2015456"/>
                          <a:pt x="105528" y="2233454"/>
                        </a:cubicBezTo>
                        <a:cubicBezTo>
                          <a:pt x="90256" y="2238442"/>
                          <a:pt x="77439" y="2237926"/>
                          <a:pt x="54838" y="2233454"/>
                        </a:cubicBezTo>
                        <a:cubicBezTo>
                          <a:pt x="50983" y="2014619"/>
                          <a:pt x="62709" y="1859426"/>
                          <a:pt x="54838" y="1719786"/>
                        </a:cubicBezTo>
                        <a:cubicBezTo>
                          <a:pt x="14966" y="1653226"/>
                          <a:pt x="35105" y="606287"/>
                          <a:pt x="34803" y="392542"/>
                        </a:cubicBezTo>
                        <a:cubicBezTo>
                          <a:pt x="43609" y="274643"/>
                          <a:pt x="62835" y="849590"/>
                          <a:pt x="54838" y="603115"/>
                        </a:cubicBezTo>
                        <a:cubicBezTo>
                          <a:pt x="80750" y="337663"/>
                          <a:pt x="24122" y="144305"/>
                          <a:pt x="54838" y="113"/>
                        </a:cubicBezTo>
                        <a:close/>
                      </a:path>
                      <a:path w="281310" h="2858718" fill="none" stroke="0" extrusionOk="0">
                        <a:moveTo>
                          <a:pt x="54838" y="113"/>
                        </a:moveTo>
                        <a:cubicBezTo>
                          <a:pt x="68443" y="2406"/>
                          <a:pt x="95264" y="4475"/>
                          <a:pt x="105528" y="113"/>
                        </a:cubicBezTo>
                        <a:cubicBezTo>
                          <a:pt x="153133" y="125748"/>
                          <a:pt x="131658" y="240389"/>
                          <a:pt x="105528" y="558448"/>
                        </a:cubicBezTo>
                        <a:cubicBezTo>
                          <a:pt x="44037" y="837939"/>
                          <a:pt x="73179" y="889319"/>
                          <a:pt x="105528" y="1072117"/>
                        </a:cubicBezTo>
                        <a:cubicBezTo>
                          <a:pt x="57301" y="1227403"/>
                          <a:pt x="79468" y="1353360"/>
                          <a:pt x="105528" y="1630452"/>
                        </a:cubicBezTo>
                        <a:cubicBezTo>
                          <a:pt x="153006" y="1794383"/>
                          <a:pt x="78362" y="2039536"/>
                          <a:pt x="105528" y="2233454"/>
                        </a:cubicBezTo>
                        <a:cubicBezTo>
                          <a:pt x="87329" y="2240179"/>
                          <a:pt x="127162" y="2676725"/>
                          <a:pt x="105990" y="2668732"/>
                        </a:cubicBezTo>
                        <a:cubicBezTo>
                          <a:pt x="88295" y="2473308"/>
                          <a:pt x="72088" y="1854247"/>
                          <a:pt x="54838" y="1719786"/>
                        </a:cubicBezTo>
                        <a:cubicBezTo>
                          <a:pt x="42341" y="1659248"/>
                          <a:pt x="8242" y="1327108"/>
                          <a:pt x="54838" y="1139117"/>
                        </a:cubicBezTo>
                        <a:cubicBezTo>
                          <a:pt x="73709" y="1009629"/>
                          <a:pt x="19811" y="879896"/>
                          <a:pt x="54838" y="603115"/>
                        </a:cubicBezTo>
                        <a:cubicBezTo>
                          <a:pt x="81299" y="328824"/>
                          <a:pt x="-18733" y="144904"/>
                          <a:pt x="54838" y="113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60DFE75D-6187-6844-BB1C-CB936F3E1850}"/>
              </a:ext>
            </a:extLst>
          </p:cNvPr>
          <p:cNvSpPr/>
          <p:nvPr/>
        </p:nvSpPr>
        <p:spPr>
          <a:xfrm rot="20556237">
            <a:off x="1136658" y="6723942"/>
            <a:ext cx="269581" cy="2859540"/>
          </a:xfrm>
          <a:custGeom>
            <a:avLst/>
            <a:gdLst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66219 w 269581"/>
              <a:gd name="connsiteY2" fmla="*/ 1466018 h 2859540"/>
              <a:gd name="connsiteX3" fmla="*/ 99368 w 269581"/>
              <a:gd name="connsiteY3" fmla="*/ 1095279 h 2859540"/>
              <a:gd name="connsiteX4" fmla="*/ 99368 w 269581"/>
              <a:gd name="connsiteY4" fmla="*/ 1653614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90208 w 269581"/>
              <a:gd name="connsiteY8" fmla="*/ 993502 h 2859540"/>
              <a:gd name="connsiteX9" fmla="*/ 50279 w 269581"/>
              <a:gd name="connsiteY9" fmla="*/ 559277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13335 w 269581"/>
              <a:gd name="connsiteY7" fmla="*/ 1838531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268752 w 269581"/>
              <a:gd name="connsiteY6" fmla="*/ 2859540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166198 w 269581"/>
              <a:gd name="connsiteY5" fmla="*/ 1478159 h 2859540"/>
              <a:gd name="connsiteX6" fmla="*/ 99368 w 269581"/>
              <a:gd name="connsiteY6" fmla="*/ 2234283 h 2859540"/>
              <a:gd name="connsiteX7" fmla="*/ 50279 w 269581"/>
              <a:gd name="connsiteY7" fmla="*/ 2234283 h 2859540"/>
              <a:gd name="connsiteX8" fmla="*/ 50279 w 269581"/>
              <a:gd name="connsiteY8" fmla="*/ 1720615 h 2859540"/>
              <a:gd name="connsiteX9" fmla="*/ 50279 w 269581"/>
              <a:gd name="connsiteY9" fmla="*/ 1139946 h 2859540"/>
              <a:gd name="connsiteX10" fmla="*/ 50279 w 269581"/>
              <a:gd name="connsiteY10" fmla="*/ 603944 h 2859540"/>
              <a:gd name="connsiteX11" fmla="*/ 50279 w 269581"/>
              <a:gd name="connsiteY11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1" h="2859540" fill="none" extrusionOk="0">
                <a:moveTo>
                  <a:pt x="50279" y="942"/>
                </a:moveTo>
                <a:cubicBezTo>
                  <a:pt x="66669" y="6533"/>
                  <a:pt x="91899" y="7612"/>
                  <a:pt x="99368" y="942"/>
                </a:cubicBezTo>
                <a:cubicBezTo>
                  <a:pt x="162744" y="102524"/>
                  <a:pt x="137797" y="200364"/>
                  <a:pt x="99368" y="559277"/>
                </a:cubicBezTo>
                <a:cubicBezTo>
                  <a:pt x="31873" y="834127"/>
                  <a:pt x="44416" y="872305"/>
                  <a:pt x="99368" y="1072946"/>
                </a:cubicBezTo>
                <a:cubicBezTo>
                  <a:pt x="61546" y="1238747"/>
                  <a:pt x="43519" y="1325939"/>
                  <a:pt x="99368" y="1631281"/>
                </a:cubicBezTo>
                <a:cubicBezTo>
                  <a:pt x="134833" y="1749210"/>
                  <a:pt x="10721" y="2089205"/>
                  <a:pt x="99368" y="2234283"/>
                </a:cubicBezTo>
                <a:cubicBezTo>
                  <a:pt x="82978" y="2244416"/>
                  <a:pt x="75320" y="2242845"/>
                  <a:pt x="50279" y="2234283"/>
                </a:cubicBezTo>
                <a:cubicBezTo>
                  <a:pt x="33278" y="2049930"/>
                  <a:pt x="105155" y="1823987"/>
                  <a:pt x="50279" y="1720615"/>
                </a:cubicBezTo>
                <a:cubicBezTo>
                  <a:pt x="-15214" y="1691570"/>
                  <a:pt x="-61802" y="1319579"/>
                  <a:pt x="50279" y="1139946"/>
                </a:cubicBezTo>
                <a:cubicBezTo>
                  <a:pt x="127077" y="1086155"/>
                  <a:pt x="-78485" y="904971"/>
                  <a:pt x="50279" y="603944"/>
                </a:cubicBezTo>
                <a:cubicBezTo>
                  <a:pt x="74126" y="265324"/>
                  <a:pt x="-71816" y="126201"/>
                  <a:pt x="50279" y="942"/>
                </a:cubicBezTo>
                <a:close/>
              </a:path>
              <a:path w="269581" h="2859540" stroke="0" extrusionOk="0">
                <a:moveTo>
                  <a:pt x="50279" y="942"/>
                </a:moveTo>
                <a:cubicBezTo>
                  <a:pt x="70215" y="8620"/>
                  <a:pt x="78845" y="9444"/>
                  <a:pt x="99368" y="942"/>
                </a:cubicBezTo>
                <a:cubicBezTo>
                  <a:pt x="70069" y="217085"/>
                  <a:pt x="14216" y="1227086"/>
                  <a:pt x="66219" y="1466018"/>
                </a:cubicBezTo>
                <a:cubicBezTo>
                  <a:pt x="158291" y="1650380"/>
                  <a:pt x="69793" y="821385"/>
                  <a:pt x="99368" y="1095279"/>
                </a:cubicBezTo>
                <a:cubicBezTo>
                  <a:pt x="219102" y="1347796"/>
                  <a:pt x="15405" y="1462665"/>
                  <a:pt x="99368" y="1653614"/>
                </a:cubicBezTo>
                <a:cubicBezTo>
                  <a:pt x="75631" y="1900437"/>
                  <a:pt x="74453" y="1919686"/>
                  <a:pt x="99368" y="2234283"/>
                </a:cubicBezTo>
                <a:cubicBezTo>
                  <a:pt x="92953" y="2229038"/>
                  <a:pt x="68285" y="2229447"/>
                  <a:pt x="50279" y="2234283"/>
                </a:cubicBezTo>
                <a:cubicBezTo>
                  <a:pt x="-15165" y="1969151"/>
                  <a:pt x="90189" y="1881625"/>
                  <a:pt x="50279" y="1720615"/>
                </a:cubicBezTo>
                <a:cubicBezTo>
                  <a:pt x="-113045" y="1609128"/>
                  <a:pt x="128510" y="1410867"/>
                  <a:pt x="90208" y="993502"/>
                </a:cubicBezTo>
                <a:cubicBezTo>
                  <a:pt x="147230" y="709684"/>
                  <a:pt x="44718" y="770419"/>
                  <a:pt x="50279" y="559277"/>
                </a:cubicBezTo>
                <a:cubicBezTo>
                  <a:pt x="129548" y="418495"/>
                  <a:pt x="39106" y="101635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71129" y="403"/>
                  <a:pt x="89977" y="7830"/>
                  <a:pt x="99368" y="942"/>
                </a:cubicBezTo>
                <a:cubicBezTo>
                  <a:pt x="164953" y="207608"/>
                  <a:pt x="133969" y="344511"/>
                  <a:pt x="99368" y="559277"/>
                </a:cubicBezTo>
                <a:cubicBezTo>
                  <a:pt x="93459" y="854704"/>
                  <a:pt x="64607" y="884647"/>
                  <a:pt x="99368" y="1072946"/>
                </a:cubicBezTo>
                <a:cubicBezTo>
                  <a:pt x="21731" y="1303828"/>
                  <a:pt x="202954" y="1421112"/>
                  <a:pt x="99368" y="1631281"/>
                </a:cubicBezTo>
                <a:cubicBezTo>
                  <a:pt x="175655" y="1846172"/>
                  <a:pt x="89024" y="1949856"/>
                  <a:pt x="99368" y="2234283"/>
                </a:cubicBezTo>
                <a:cubicBezTo>
                  <a:pt x="82838" y="2238026"/>
                  <a:pt x="65149" y="2241844"/>
                  <a:pt x="50279" y="2234283"/>
                </a:cubicBezTo>
                <a:cubicBezTo>
                  <a:pt x="20160" y="1948172"/>
                  <a:pt x="4058" y="1987823"/>
                  <a:pt x="13335" y="1838531"/>
                </a:cubicBezTo>
                <a:cubicBezTo>
                  <a:pt x="122952" y="1810646"/>
                  <a:pt x="132588" y="1332770"/>
                  <a:pt x="50279" y="1139946"/>
                </a:cubicBezTo>
                <a:cubicBezTo>
                  <a:pt x="14558" y="981497"/>
                  <a:pt x="57034" y="766901"/>
                  <a:pt x="50279" y="603944"/>
                </a:cubicBezTo>
                <a:cubicBezTo>
                  <a:pt x="75878" y="279565"/>
                  <a:pt x="49666" y="98954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505" y="1418"/>
                  <a:pt x="89634" y="-2663"/>
                  <a:pt x="99368" y="942"/>
                </a:cubicBezTo>
                <a:cubicBezTo>
                  <a:pt x="189149" y="102777"/>
                  <a:pt x="169009" y="258886"/>
                  <a:pt x="99368" y="559277"/>
                </a:cubicBezTo>
                <a:cubicBezTo>
                  <a:pt x="70529" y="798479"/>
                  <a:pt x="88586" y="875292"/>
                  <a:pt x="99368" y="1072946"/>
                </a:cubicBezTo>
                <a:cubicBezTo>
                  <a:pt x="74443" y="1270826"/>
                  <a:pt x="46142" y="1341973"/>
                  <a:pt x="99368" y="1631281"/>
                </a:cubicBezTo>
                <a:cubicBezTo>
                  <a:pt x="185549" y="1899348"/>
                  <a:pt x="9022" y="2052155"/>
                  <a:pt x="99368" y="2234283"/>
                </a:cubicBezTo>
                <a:cubicBezTo>
                  <a:pt x="77365" y="2239487"/>
                  <a:pt x="284135" y="2855249"/>
                  <a:pt x="268752" y="2859540"/>
                </a:cubicBezTo>
                <a:cubicBezTo>
                  <a:pt x="185294" y="2652013"/>
                  <a:pt x="48625" y="1928068"/>
                  <a:pt x="50279" y="1720615"/>
                </a:cubicBezTo>
                <a:cubicBezTo>
                  <a:pt x="95" y="1554152"/>
                  <a:pt x="148438" y="1334598"/>
                  <a:pt x="50279" y="1139946"/>
                </a:cubicBezTo>
                <a:cubicBezTo>
                  <a:pt x="14234" y="967403"/>
                  <a:pt x="-465" y="872548"/>
                  <a:pt x="50279" y="603944"/>
                </a:cubicBezTo>
                <a:cubicBezTo>
                  <a:pt x="49026" y="353591"/>
                  <a:pt x="36910" y="8492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772" y="4627"/>
                  <a:pt x="86613" y="6399"/>
                  <a:pt x="99368" y="942"/>
                </a:cubicBezTo>
                <a:cubicBezTo>
                  <a:pt x="113953" y="144363"/>
                  <a:pt x="125657" y="294580"/>
                  <a:pt x="99368" y="559277"/>
                </a:cubicBezTo>
                <a:cubicBezTo>
                  <a:pt x="30017" y="835265"/>
                  <a:pt x="68929" y="877842"/>
                  <a:pt x="99368" y="1072946"/>
                </a:cubicBezTo>
                <a:cubicBezTo>
                  <a:pt x="94851" y="1173765"/>
                  <a:pt x="115439" y="1357021"/>
                  <a:pt x="99368" y="1631281"/>
                </a:cubicBezTo>
                <a:cubicBezTo>
                  <a:pt x="121996" y="1736453"/>
                  <a:pt x="197792" y="1350935"/>
                  <a:pt x="166198" y="1478159"/>
                </a:cubicBezTo>
                <a:cubicBezTo>
                  <a:pt x="168076" y="1589261"/>
                  <a:pt x="122788" y="2146834"/>
                  <a:pt x="99368" y="2234283"/>
                </a:cubicBezTo>
                <a:cubicBezTo>
                  <a:pt x="88856" y="2239189"/>
                  <a:pt x="68142" y="2236352"/>
                  <a:pt x="50279" y="2234283"/>
                </a:cubicBezTo>
                <a:cubicBezTo>
                  <a:pt x="-11071" y="2011791"/>
                  <a:pt x="86592" y="1868122"/>
                  <a:pt x="50279" y="1720615"/>
                </a:cubicBezTo>
                <a:cubicBezTo>
                  <a:pt x="20778" y="1685503"/>
                  <a:pt x="77197" y="1307385"/>
                  <a:pt x="50279" y="1139946"/>
                </a:cubicBezTo>
                <a:cubicBezTo>
                  <a:pt x="75093" y="961062"/>
                  <a:pt x="62457" y="884993"/>
                  <a:pt x="50279" y="603944"/>
                </a:cubicBezTo>
                <a:cubicBezTo>
                  <a:pt x="107371" y="306448"/>
                  <a:pt x="63623" y="12263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365" y="4020"/>
                  <a:pt x="88370" y="7857"/>
                  <a:pt x="99368" y="942"/>
                </a:cubicBezTo>
                <a:cubicBezTo>
                  <a:pt x="144554" y="119167"/>
                  <a:pt x="150427" y="229586"/>
                  <a:pt x="99368" y="559277"/>
                </a:cubicBezTo>
                <a:cubicBezTo>
                  <a:pt x="46229" y="832556"/>
                  <a:pt x="70464" y="887076"/>
                  <a:pt x="99368" y="1072946"/>
                </a:cubicBezTo>
                <a:cubicBezTo>
                  <a:pt x="77158" y="1244387"/>
                  <a:pt x="80147" y="1355265"/>
                  <a:pt x="99368" y="1631281"/>
                </a:cubicBezTo>
                <a:cubicBezTo>
                  <a:pt x="183902" y="1786129"/>
                  <a:pt x="89309" y="2015599"/>
                  <a:pt x="99368" y="2234283"/>
                </a:cubicBezTo>
                <a:cubicBezTo>
                  <a:pt x="82397" y="2241589"/>
                  <a:pt x="73551" y="2240796"/>
                  <a:pt x="50279" y="2234283"/>
                </a:cubicBezTo>
                <a:cubicBezTo>
                  <a:pt x="57487" y="2004586"/>
                  <a:pt x="65313" y="1852225"/>
                  <a:pt x="50279" y="1720615"/>
                </a:cubicBezTo>
                <a:cubicBezTo>
                  <a:pt x="34984" y="1639931"/>
                  <a:pt x="-1196" y="1330687"/>
                  <a:pt x="50279" y="1139946"/>
                </a:cubicBezTo>
                <a:cubicBezTo>
                  <a:pt x="30576" y="1004700"/>
                  <a:pt x="-13034" y="856234"/>
                  <a:pt x="50279" y="603944"/>
                </a:cubicBezTo>
                <a:cubicBezTo>
                  <a:pt x="72891" y="319777"/>
                  <a:pt x="-12064" y="166556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529" y="5353"/>
                  <a:pt x="90430" y="6608"/>
                  <a:pt x="99368" y="942"/>
                </a:cubicBezTo>
                <a:cubicBezTo>
                  <a:pt x="152731" y="117592"/>
                  <a:pt x="122204" y="210981"/>
                  <a:pt x="99368" y="559277"/>
                </a:cubicBezTo>
                <a:cubicBezTo>
                  <a:pt x="34520" y="838723"/>
                  <a:pt x="53020" y="885833"/>
                  <a:pt x="99368" y="1072946"/>
                </a:cubicBezTo>
                <a:cubicBezTo>
                  <a:pt x="61329" y="1235782"/>
                  <a:pt x="67519" y="1351318"/>
                  <a:pt x="99368" y="1631281"/>
                </a:cubicBezTo>
                <a:cubicBezTo>
                  <a:pt x="140731" y="1763827"/>
                  <a:pt x="52279" y="2042571"/>
                  <a:pt x="99368" y="2234283"/>
                </a:cubicBezTo>
                <a:cubicBezTo>
                  <a:pt x="81557" y="2243366"/>
                  <a:pt x="73957" y="2243667"/>
                  <a:pt x="50279" y="2234283"/>
                </a:cubicBezTo>
                <a:cubicBezTo>
                  <a:pt x="30595" y="2013046"/>
                  <a:pt x="68605" y="1857423"/>
                  <a:pt x="50279" y="1720615"/>
                </a:cubicBezTo>
                <a:cubicBezTo>
                  <a:pt x="22810" y="1670513"/>
                  <a:pt x="-2448" y="1326022"/>
                  <a:pt x="50279" y="1139946"/>
                </a:cubicBezTo>
                <a:cubicBezTo>
                  <a:pt x="89368" y="1036731"/>
                  <a:pt x="-21534" y="903954"/>
                  <a:pt x="50279" y="603944"/>
                </a:cubicBezTo>
                <a:cubicBezTo>
                  <a:pt x="89130" y="323139"/>
                  <a:pt x="-39263" y="132528"/>
                  <a:pt x="50279" y="94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A0E21978-B3A3-5C4C-AB90-3FE69570002A}"/>
              </a:ext>
            </a:extLst>
          </p:cNvPr>
          <p:cNvSpPr/>
          <p:nvPr/>
        </p:nvSpPr>
        <p:spPr>
          <a:xfrm rot="20798889">
            <a:off x="1548248" y="6878176"/>
            <a:ext cx="322686" cy="2704754"/>
          </a:xfrm>
          <a:custGeom>
            <a:avLst/>
            <a:gdLst>
              <a:gd name="connsiteX0" fmla="*/ 60183 w 322686"/>
              <a:gd name="connsiteY0" fmla="*/ 891 h 2704754"/>
              <a:gd name="connsiteX1" fmla="*/ 118942 w 322686"/>
              <a:gd name="connsiteY1" fmla="*/ 891 h 2704754"/>
              <a:gd name="connsiteX2" fmla="*/ 118942 w 322686"/>
              <a:gd name="connsiteY2" fmla="*/ 529003 h 2704754"/>
              <a:gd name="connsiteX3" fmla="*/ 118942 w 322686"/>
              <a:gd name="connsiteY3" fmla="*/ 1014867 h 2704754"/>
              <a:gd name="connsiteX4" fmla="*/ 118942 w 322686"/>
              <a:gd name="connsiteY4" fmla="*/ 1542980 h 2704754"/>
              <a:gd name="connsiteX5" fmla="*/ 118942 w 322686"/>
              <a:gd name="connsiteY5" fmla="*/ 2113341 h 2704754"/>
              <a:gd name="connsiteX6" fmla="*/ 60183 w 322686"/>
              <a:gd name="connsiteY6" fmla="*/ 2113341 h 2704754"/>
              <a:gd name="connsiteX7" fmla="*/ 60183 w 322686"/>
              <a:gd name="connsiteY7" fmla="*/ 1627478 h 2704754"/>
              <a:gd name="connsiteX8" fmla="*/ 60183 w 322686"/>
              <a:gd name="connsiteY8" fmla="*/ 1078241 h 2704754"/>
              <a:gd name="connsiteX9" fmla="*/ 60183 w 322686"/>
              <a:gd name="connsiteY9" fmla="*/ 571252 h 2704754"/>
              <a:gd name="connsiteX10" fmla="*/ 60183 w 322686"/>
              <a:gd name="connsiteY10" fmla="*/ 891 h 2704754"/>
              <a:gd name="connsiteX0" fmla="*/ 60183 w 322686"/>
              <a:gd name="connsiteY0" fmla="*/ 891 h 2704754"/>
              <a:gd name="connsiteX1" fmla="*/ 118942 w 322686"/>
              <a:gd name="connsiteY1" fmla="*/ 891 h 2704754"/>
              <a:gd name="connsiteX2" fmla="*/ 79263 w 322686"/>
              <a:gd name="connsiteY2" fmla="*/ 1386662 h 2704754"/>
              <a:gd name="connsiteX3" fmla="*/ 118942 w 322686"/>
              <a:gd name="connsiteY3" fmla="*/ 1035991 h 2704754"/>
              <a:gd name="connsiteX4" fmla="*/ 118942 w 322686"/>
              <a:gd name="connsiteY4" fmla="*/ 1564104 h 2704754"/>
              <a:gd name="connsiteX5" fmla="*/ 118942 w 322686"/>
              <a:gd name="connsiteY5" fmla="*/ 2113341 h 2704754"/>
              <a:gd name="connsiteX6" fmla="*/ 60183 w 322686"/>
              <a:gd name="connsiteY6" fmla="*/ 2113341 h 2704754"/>
              <a:gd name="connsiteX7" fmla="*/ 60183 w 322686"/>
              <a:gd name="connsiteY7" fmla="*/ 1627478 h 2704754"/>
              <a:gd name="connsiteX8" fmla="*/ 107978 w 322686"/>
              <a:gd name="connsiteY8" fmla="*/ 939724 h 2704754"/>
              <a:gd name="connsiteX9" fmla="*/ 60183 w 322686"/>
              <a:gd name="connsiteY9" fmla="*/ 529003 h 2704754"/>
              <a:gd name="connsiteX10" fmla="*/ 60183 w 322686"/>
              <a:gd name="connsiteY10" fmla="*/ 891 h 2704754"/>
              <a:gd name="connsiteX0" fmla="*/ 60183 w 322686"/>
              <a:gd name="connsiteY0" fmla="*/ 891 h 2704754"/>
              <a:gd name="connsiteX1" fmla="*/ 118942 w 322686"/>
              <a:gd name="connsiteY1" fmla="*/ 891 h 2704754"/>
              <a:gd name="connsiteX2" fmla="*/ 118942 w 322686"/>
              <a:gd name="connsiteY2" fmla="*/ 529003 h 2704754"/>
              <a:gd name="connsiteX3" fmla="*/ 118942 w 322686"/>
              <a:gd name="connsiteY3" fmla="*/ 1014867 h 2704754"/>
              <a:gd name="connsiteX4" fmla="*/ 118942 w 322686"/>
              <a:gd name="connsiteY4" fmla="*/ 1542980 h 2704754"/>
              <a:gd name="connsiteX5" fmla="*/ 118942 w 322686"/>
              <a:gd name="connsiteY5" fmla="*/ 2113341 h 2704754"/>
              <a:gd name="connsiteX6" fmla="*/ 60183 w 322686"/>
              <a:gd name="connsiteY6" fmla="*/ 2113341 h 2704754"/>
              <a:gd name="connsiteX7" fmla="*/ 15961 w 322686"/>
              <a:gd name="connsiteY7" fmla="*/ 1739011 h 2704754"/>
              <a:gd name="connsiteX8" fmla="*/ 60183 w 322686"/>
              <a:gd name="connsiteY8" fmla="*/ 1078241 h 2704754"/>
              <a:gd name="connsiteX9" fmla="*/ 60183 w 322686"/>
              <a:gd name="connsiteY9" fmla="*/ 571252 h 2704754"/>
              <a:gd name="connsiteX10" fmla="*/ 60183 w 322686"/>
              <a:gd name="connsiteY10" fmla="*/ 891 h 2704754"/>
              <a:gd name="connsiteX0" fmla="*/ 60183 w 322686"/>
              <a:gd name="connsiteY0" fmla="*/ 891 h 2704754"/>
              <a:gd name="connsiteX1" fmla="*/ 118942 w 322686"/>
              <a:gd name="connsiteY1" fmla="*/ 891 h 2704754"/>
              <a:gd name="connsiteX2" fmla="*/ 118942 w 322686"/>
              <a:gd name="connsiteY2" fmla="*/ 529003 h 2704754"/>
              <a:gd name="connsiteX3" fmla="*/ 118942 w 322686"/>
              <a:gd name="connsiteY3" fmla="*/ 1014867 h 2704754"/>
              <a:gd name="connsiteX4" fmla="*/ 118942 w 322686"/>
              <a:gd name="connsiteY4" fmla="*/ 1542980 h 2704754"/>
              <a:gd name="connsiteX5" fmla="*/ 118942 w 322686"/>
              <a:gd name="connsiteY5" fmla="*/ 2113341 h 2704754"/>
              <a:gd name="connsiteX6" fmla="*/ 321693 w 322686"/>
              <a:gd name="connsiteY6" fmla="*/ 2704754 h 2704754"/>
              <a:gd name="connsiteX7" fmla="*/ 60183 w 322686"/>
              <a:gd name="connsiteY7" fmla="*/ 1627478 h 2704754"/>
              <a:gd name="connsiteX8" fmla="*/ 60183 w 322686"/>
              <a:gd name="connsiteY8" fmla="*/ 1078241 h 2704754"/>
              <a:gd name="connsiteX9" fmla="*/ 60183 w 322686"/>
              <a:gd name="connsiteY9" fmla="*/ 571252 h 2704754"/>
              <a:gd name="connsiteX10" fmla="*/ 60183 w 322686"/>
              <a:gd name="connsiteY10" fmla="*/ 891 h 2704754"/>
              <a:gd name="connsiteX0" fmla="*/ 60183 w 322686"/>
              <a:gd name="connsiteY0" fmla="*/ 891 h 2704754"/>
              <a:gd name="connsiteX1" fmla="*/ 118942 w 322686"/>
              <a:gd name="connsiteY1" fmla="*/ 891 h 2704754"/>
              <a:gd name="connsiteX2" fmla="*/ 118942 w 322686"/>
              <a:gd name="connsiteY2" fmla="*/ 529003 h 2704754"/>
              <a:gd name="connsiteX3" fmla="*/ 118942 w 322686"/>
              <a:gd name="connsiteY3" fmla="*/ 1014867 h 2704754"/>
              <a:gd name="connsiteX4" fmla="*/ 118942 w 322686"/>
              <a:gd name="connsiteY4" fmla="*/ 1542980 h 2704754"/>
              <a:gd name="connsiteX5" fmla="*/ 198937 w 322686"/>
              <a:gd name="connsiteY5" fmla="*/ 1398146 h 2704754"/>
              <a:gd name="connsiteX6" fmla="*/ 118942 w 322686"/>
              <a:gd name="connsiteY6" fmla="*/ 2113341 h 2704754"/>
              <a:gd name="connsiteX7" fmla="*/ 60183 w 322686"/>
              <a:gd name="connsiteY7" fmla="*/ 2113341 h 2704754"/>
              <a:gd name="connsiteX8" fmla="*/ 60183 w 322686"/>
              <a:gd name="connsiteY8" fmla="*/ 1627478 h 2704754"/>
              <a:gd name="connsiteX9" fmla="*/ 60183 w 322686"/>
              <a:gd name="connsiteY9" fmla="*/ 1078241 h 2704754"/>
              <a:gd name="connsiteX10" fmla="*/ 60183 w 322686"/>
              <a:gd name="connsiteY10" fmla="*/ 571252 h 2704754"/>
              <a:gd name="connsiteX11" fmla="*/ 60183 w 322686"/>
              <a:gd name="connsiteY11" fmla="*/ 891 h 2704754"/>
              <a:gd name="connsiteX0" fmla="*/ 60183 w 322686"/>
              <a:gd name="connsiteY0" fmla="*/ 891 h 2704754"/>
              <a:gd name="connsiteX1" fmla="*/ 118942 w 322686"/>
              <a:gd name="connsiteY1" fmla="*/ 891 h 2704754"/>
              <a:gd name="connsiteX2" fmla="*/ 118942 w 322686"/>
              <a:gd name="connsiteY2" fmla="*/ 529003 h 2704754"/>
              <a:gd name="connsiteX3" fmla="*/ 118942 w 322686"/>
              <a:gd name="connsiteY3" fmla="*/ 1014867 h 2704754"/>
              <a:gd name="connsiteX4" fmla="*/ 118942 w 322686"/>
              <a:gd name="connsiteY4" fmla="*/ 1542980 h 2704754"/>
              <a:gd name="connsiteX5" fmla="*/ 118942 w 322686"/>
              <a:gd name="connsiteY5" fmla="*/ 2113341 h 2704754"/>
              <a:gd name="connsiteX6" fmla="*/ 60183 w 322686"/>
              <a:gd name="connsiteY6" fmla="*/ 2113341 h 2704754"/>
              <a:gd name="connsiteX7" fmla="*/ 60183 w 322686"/>
              <a:gd name="connsiteY7" fmla="*/ 1627478 h 2704754"/>
              <a:gd name="connsiteX8" fmla="*/ 60183 w 322686"/>
              <a:gd name="connsiteY8" fmla="*/ 1078241 h 2704754"/>
              <a:gd name="connsiteX9" fmla="*/ 60183 w 322686"/>
              <a:gd name="connsiteY9" fmla="*/ 571252 h 2704754"/>
              <a:gd name="connsiteX10" fmla="*/ 60183 w 322686"/>
              <a:gd name="connsiteY10" fmla="*/ 891 h 270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686" h="2704754" fill="none" extrusionOk="0">
                <a:moveTo>
                  <a:pt x="60183" y="891"/>
                </a:moveTo>
                <a:cubicBezTo>
                  <a:pt x="80250" y="7069"/>
                  <a:pt x="110221" y="7769"/>
                  <a:pt x="118942" y="891"/>
                </a:cubicBezTo>
                <a:cubicBezTo>
                  <a:pt x="188282" y="99205"/>
                  <a:pt x="166520" y="179539"/>
                  <a:pt x="118942" y="529003"/>
                </a:cubicBezTo>
                <a:cubicBezTo>
                  <a:pt x="40675" y="788925"/>
                  <a:pt x="63816" y="830734"/>
                  <a:pt x="118942" y="1014867"/>
                </a:cubicBezTo>
                <a:cubicBezTo>
                  <a:pt x="61354" y="1170713"/>
                  <a:pt x="59168" y="1264030"/>
                  <a:pt x="118942" y="1542980"/>
                </a:cubicBezTo>
                <a:cubicBezTo>
                  <a:pt x="163055" y="1628572"/>
                  <a:pt x="27600" y="1971361"/>
                  <a:pt x="118942" y="2113341"/>
                </a:cubicBezTo>
                <a:cubicBezTo>
                  <a:pt x="99007" y="2123683"/>
                  <a:pt x="90190" y="2121516"/>
                  <a:pt x="60183" y="2113341"/>
                </a:cubicBezTo>
                <a:cubicBezTo>
                  <a:pt x="39665" y="1944996"/>
                  <a:pt x="103196" y="1735457"/>
                  <a:pt x="60183" y="1627478"/>
                </a:cubicBezTo>
                <a:cubicBezTo>
                  <a:pt x="-3209" y="1584049"/>
                  <a:pt x="-48478" y="1247147"/>
                  <a:pt x="60183" y="1078241"/>
                </a:cubicBezTo>
                <a:cubicBezTo>
                  <a:pt x="136519" y="1008339"/>
                  <a:pt x="-82274" y="854514"/>
                  <a:pt x="60183" y="571252"/>
                </a:cubicBezTo>
                <a:cubicBezTo>
                  <a:pt x="88300" y="246336"/>
                  <a:pt x="-66257" y="120029"/>
                  <a:pt x="60183" y="891"/>
                </a:cubicBezTo>
                <a:close/>
              </a:path>
              <a:path w="322686" h="2704754" stroke="0" extrusionOk="0">
                <a:moveTo>
                  <a:pt x="60183" y="891"/>
                </a:moveTo>
                <a:cubicBezTo>
                  <a:pt x="82096" y="6883"/>
                  <a:pt x="93966" y="10528"/>
                  <a:pt x="118942" y="891"/>
                </a:cubicBezTo>
                <a:cubicBezTo>
                  <a:pt x="88762" y="203266"/>
                  <a:pt x="6752" y="1145301"/>
                  <a:pt x="79263" y="1386662"/>
                </a:cubicBezTo>
                <a:cubicBezTo>
                  <a:pt x="220003" y="1572200"/>
                  <a:pt x="82035" y="741639"/>
                  <a:pt x="118942" y="1035991"/>
                </a:cubicBezTo>
                <a:cubicBezTo>
                  <a:pt x="289524" y="1293481"/>
                  <a:pt x="37772" y="1381003"/>
                  <a:pt x="118942" y="1564104"/>
                </a:cubicBezTo>
                <a:cubicBezTo>
                  <a:pt x="91350" y="1796572"/>
                  <a:pt x="90845" y="1819918"/>
                  <a:pt x="118942" y="2113341"/>
                </a:cubicBezTo>
                <a:cubicBezTo>
                  <a:pt x="112972" y="2106752"/>
                  <a:pt x="81724" y="2108280"/>
                  <a:pt x="60183" y="2113341"/>
                </a:cubicBezTo>
                <a:cubicBezTo>
                  <a:pt x="-26523" y="1858994"/>
                  <a:pt x="103042" y="1780870"/>
                  <a:pt x="60183" y="1627478"/>
                </a:cubicBezTo>
                <a:cubicBezTo>
                  <a:pt x="-94571" y="1506487"/>
                  <a:pt x="170808" y="1384270"/>
                  <a:pt x="107978" y="939724"/>
                </a:cubicBezTo>
                <a:cubicBezTo>
                  <a:pt x="194407" y="667544"/>
                  <a:pt x="57483" y="717624"/>
                  <a:pt x="60183" y="529003"/>
                </a:cubicBezTo>
                <a:cubicBezTo>
                  <a:pt x="142973" y="394351"/>
                  <a:pt x="47959" y="94381"/>
                  <a:pt x="60183" y="891"/>
                </a:cubicBezTo>
                <a:close/>
              </a:path>
              <a:path w="322686" h="2704754" fill="none" stroke="0" extrusionOk="0">
                <a:moveTo>
                  <a:pt x="60183" y="891"/>
                </a:moveTo>
                <a:cubicBezTo>
                  <a:pt x="82350" y="316"/>
                  <a:pt x="108604" y="8643"/>
                  <a:pt x="118942" y="891"/>
                </a:cubicBezTo>
                <a:cubicBezTo>
                  <a:pt x="195082" y="196260"/>
                  <a:pt x="162996" y="336007"/>
                  <a:pt x="118942" y="529003"/>
                </a:cubicBezTo>
                <a:cubicBezTo>
                  <a:pt x="111072" y="809502"/>
                  <a:pt x="79842" y="837687"/>
                  <a:pt x="118942" y="1014867"/>
                </a:cubicBezTo>
                <a:cubicBezTo>
                  <a:pt x="42264" y="1225511"/>
                  <a:pt x="256300" y="1348564"/>
                  <a:pt x="118942" y="1542980"/>
                </a:cubicBezTo>
                <a:cubicBezTo>
                  <a:pt x="208805" y="1744927"/>
                  <a:pt x="110362" y="1844150"/>
                  <a:pt x="118942" y="2113341"/>
                </a:cubicBezTo>
                <a:cubicBezTo>
                  <a:pt x="96966" y="2118001"/>
                  <a:pt x="78065" y="2122010"/>
                  <a:pt x="60183" y="2113341"/>
                </a:cubicBezTo>
                <a:cubicBezTo>
                  <a:pt x="19395" y="1836730"/>
                  <a:pt x="7115" y="1877078"/>
                  <a:pt x="15961" y="1739011"/>
                </a:cubicBezTo>
                <a:cubicBezTo>
                  <a:pt x="150042" y="1721236"/>
                  <a:pt x="128729" y="1257195"/>
                  <a:pt x="60183" y="1078241"/>
                </a:cubicBezTo>
                <a:cubicBezTo>
                  <a:pt x="13932" y="930844"/>
                  <a:pt x="69435" y="755485"/>
                  <a:pt x="60183" y="571252"/>
                </a:cubicBezTo>
                <a:cubicBezTo>
                  <a:pt x="89471" y="271771"/>
                  <a:pt x="62357" y="82914"/>
                  <a:pt x="60183" y="891"/>
                </a:cubicBezTo>
                <a:close/>
              </a:path>
              <a:path w="322686" h="2704754" fill="none" stroke="0" extrusionOk="0">
                <a:moveTo>
                  <a:pt x="60183" y="891"/>
                </a:moveTo>
                <a:cubicBezTo>
                  <a:pt x="71696" y="1324"/>
                  <a:pt x="106791" y="-2067"/>
                  <a:pt x="118942" y="891"/>
                </a:cubicBezTo>
                <a:cubicBezTo>
                  <a:pt x="235399" y="89434"/>
                  <a:pt x="171836" y="246456"/>
                  <a:pt x="118942" y="529003"/>
                </a:cubicBezTo>
                <a:cubicBezTo>
                  <a:pt x="83262" y="756867"/>
                  <a:pt x="101195" y="841629"/>
                  <a:pt x="118942" y="1014867"/>
                </a:cubicBezTo>
                <a:cubicBezTo>
                  <a:pt x="90719" y="1197890"/>
                  <a:pt x="56561" y="1267135"/>
                  <a:pt x="118942" y="1542980"/>
                </a:cubicBezTo>
                <a:cubicBezTo>
                  <a:pt x="240927" y="1812974"/>
                  <a:pt x="29129" y="1938660"/>
                  <a:pt x="118942" y="2113341"/>
                </a:cubicBezTo>
                <a:cubicBezTo>
                  <a:pt x="89904" y="2119296"/>
                  <a:pt x="340125" y="2700772"/>
                  <a:pt x="321693" y="2704754"/>
                </a:cubicBezTo>
                <a:cubicBezTo>
                  <a:pt x="240673" y="2503508"/>
                  <a:pt x="60731" y="1795692"/>
                  <a:pt x="60183" y="1627478"/>
                </a:cubicBezTo>
                <a:cubicBezTo>
                  <a:pt x="39694" y="1496756"/>
                  <a:pt x="168687" y="1262309"/>
                  <a:pt x="60183" y="1078241"/>
                </a:cubicBezTo>
                <a:cubicBezTo>
                  <a:pt x="7063" y="913945"/>
                  <a:pt x="64" y="825796"/>
                  <a:pt x="60183" y="571252"/>
                </a:cubicBezTo>
                <a:cubicBezTo>
                  <a:pt x="64097" y="337046"/>
                  <a:pt x="43998" y="78225"/>
                  <a:pt x="60183" y="891"/>
                </a:cubicBezTo>
                <a:close/>
              </a:path>
              <a:path w="322686" h="2704754" fill="none" stroke="0" extrusionOk="0">
                <a:moveTo>
                  <a:pt x="60183" y="891"/>
                </a:moveTo>
                <a:cubicBezTo>
                  <a:pt x="71284" y="5153"/>
                  <a:pt x="103521" y="6624"/>
                  <a:pt x="118942" y="891"/>
                </a:cubicBezTo>
                <a:cubicBezTo>
                  <a:pt x="163518" y="131610"/>
                  <a:pt x="143516" y="267050"/>
                  <a:pt x="118942" y="529003"/>
                </a:cubicBezTo>
                <a:cubicBezTo>
                  <a:pt x="23702" y="787816"/>
                  <a:pt x="82702" y="832099"/>
                  <a:pt x="118942" y="1014867"/>
                </a:cubicBezTo>
                <a:cubicBezTo>
                  <a:pt x="104486" y="1120862"/>
                  <a:pt x="120020" y="1296587"/>
                  <a:pt x="118942" y="1542980"/>
                </a:cubicBezTo>
                <a:cubicBezTo>
                  <a:pt x="147952" y="1638207"/>
                  <a:pt x="239762" y="1272070"/>
                  <a:pt x="198937" y="1398146"/>
                </a:cubicBezTo>
                <a:cubicBezTo>
                  <a:pt x="203249" y="1515452"/>
                  <a:pt x="149490" y="2026138"/>
                  <a:pt x="118942" y="2113341"/>
                </a:cubicBezTo>
                <a:cubicBezTo>
                  <a:pt x="107211" y="2118056"/>
                  <a:pt x="81457" y="2113394"/>
                  <a:pt x="60183" y="2113341"/>
                </a:cubicBezTo>
                <a:cubicBezTo>
                  <a:pt x="22052" y="1899997"/>
                  <a:pt x="116326" y="1783549"/>
                  <a:pt x="60183" y="1627478"/>
                </a:cubicBezTo>
                <a:cubicBezTo>
                  <a:pt x="38034" y="1572283"/>
                  <a:pt x="98277" y="1232569"/>
                  <a:pt x="60183" y="1078241"/>
                </a:cubicBezTo>
                <a:cubicBezTo>
                  <a:pt x="86088" y="913322"/>
                  <a:pt x="70427" y="835816"/>
                  <a:pt x="60183" y="571252"/>
                </a:cubicBezTo>
                <a:cubicBezTo>
                  <a:pt x="117708" y="300028"/>
                  <a:pt x="65724" y="117077"/>
                  <a:pt x="60183" y="891"/>
                </a:cubicBezTo>
                <a:close/>
              </a:path>
              <a:path w="322686" h="2704754" fill="none" stroke="0" extrusionOk="0">
                <a:moveTo>
                  <a:pt x="60183" y="891"/>
                </a:moveTo>
                <a:cubicBezTo>
                  <a:pt x="79780" y="4148"/>
                  <a:pt x="105774" y="7865"/>
                  <a:pt x="118942" y="891"/>
                </a:cubicBezTo>
                <a:cubicBezTo>
                  <a:pt x="172634" y="111017"/>
                  <a:pt x="156629" y="218279"/>
                  <a:pt x="118942" y="529003"/>
                </a:cubicBezTo>
                <a:cubicBezTo>
                  <a:pt x="55072" y="775861"/>
                  <a:pt x="74254" y="844383"/>
                  <a:pt x="118942" y="1014867"/>
                </a:cubicBezTo>
                <a:cubicBezTo>
                  <a:pt x="95738" y="1185312"/>
                  <a:pt x="86488" y="1282017"/>
                  <a:pt x="118942" y="1542980"/>
                </a:cubicBezTo>
                <a:cubicBezTo>
                  <a:pt x="213386" y="1690361"/>
                  <a:pt x="111373" y="1891141"/>
                  <a:pt x="118942" y="2113341"/>
                </a:cubicBezTo>
                <a:cubicBezTo>
                  <a:pt x="100565" y="2121164"/>
                  <a:pt x="88797" y="2118584"/>
                  <a:pt x="60183" y="2113341"/>
                </a:cubicBezTo>
                <a:cubicBezTo>
                  <a:pt x="66352" y="1897504"/>
                  <a:pt x="78698" y="1746642"/>
                  <a:pt x="60183" y="1627478"/>
                </a:cubicBezTo>
                <a:cubicBezTo>
                  <a:pt x="49176" y="1558638"/>
                  <a:pt x="1831" y="1285099"/>
                  <a:pt x="60183" y="1078241"/>
                </a:cubicBezTo>
                <a:cubicBezTo>
                  <a:pt x="46162" y="950779"/>
                  <a:pt x="-14913" y="823724"/>
                  <a:pt x="60183" y="571252"/>
                </a:cubicBezTo>
                <a:cubicBezTo>
                  <a:pt x="74387" y="288604"/>
                  <a:pt x="-35849" y="184027"/>
                  <a:pt x="60183" y="891"/>
                </a:cubicBezTo>
                <a:close/>
              </a:path>
              <a:path w="322686" h="2704754" fill="none" stroke="0" extrusionOk="0">
                <a:moveTo>
                  <a:pt x="60183" y="891"/>
                </a:moveTo>
                <a:cubicBezTo>
                  <a:pt x="76952" y="4050"/>
                  <a:pt x="108492" y="6204"/>
                  <a:pt x="118942" y="891"/>
                </a:cubicBezTo>
                <a:cubicBezTo>
                  <a:pt x="195764" y="114259"/>
                  <a:pt x="154428" y="199408"/>
                  <a:pt x="118942" y="529003"/>
                </a:cubicBezTo>
                <a:cubicBezTo>
                  <a:pt x="45162" y="791090"/>
                  <a:pt x="64364" y="834598"/>
                  <a:pt x="118942" y="1014867"/>
                </a:cubicBezTo>
                <a:cubicBezTo>
                  <a:pt x="62875" y="1162274"/>
                  <a:pt x="67925" y="1273820"/>
                  <a:pt x="118942" y="1542980"/>
                </a:cubicBezTo>
                <a:cubicBezTo>
                  <a:pt x="197704" y="1672027"/>
                  <a:pt x="48748" y="1952626"/>
                  <a:pt x="118942" y="2113341"/>
                </a:cubicBezTo>
                <a:cubicBezTo>
                  <a:pt x="98857" y="2122050"/>
                  <a:pt x="88706" y="2122305"/>
                  <a:pt x="60183" y="2113341"/>
                </a:cubicBezTo>
                <a:cubicBezTo>
                  <a:pt x="38608" y="1915789"/>
                  <a:pt x="95548" y="1743367"/>
                  <a:pt x="60183" y="1627478"/>
                </a:cubicBezTo>
                <a:cubicBezTo>
                  <a:pt x="18108" y="1577514"/>
                  <a:pt x="-29921" y="1249729"/>
                  <a:pt x="60183" y="1078241"/>
                </a:cubicBezTo>
                <a:cubicBezTo>
                  <a:pt x="103882" y="979549"/>
                  <a:pt x="-18632" y="865297"/>
                  <a:pt x="60183" y="571252"/>
                </a:cubicBezTo>
                <a:cubicBezTo>
                  <a:pt x="96481" y="297903"/>
                  <a:pt x="-45306" y="144005"/>
                  <a:pt x="60183" y="891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11681BC3-8802-364B-BE17-7F2F3E7C586C}"/>
              </a:ext>
            </a:extLst>
          </p:cNvPr>
          <p:cNvSpPr/>
          <p:nvPr/>
        </p:nvSpPr>
        <p:spPr>
          <a:xfrm rot="21155774">
            <a:off x="1980907" y="6792496"/>
            <a:ext cx="269581" cy="2859540"/>
          </a:xfrm>
          <a:custGeom>
            <a:avLst/>
            <a:gdLst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66219 w 269581"/>
              <a:gd name="connsiteY2" fmla="*/ 1466018 h 2859540"/>
              <a:gd name="connsiteX3" fmla="*/ 99368 w 269581"/>
              <a:gd name="connsiteY3" fmla="*/ 1095279 h 2859540"/>
              <a:gd name="connsiteX4" fmla="*/ 99368 w 269581"/>
              <a:gd name="connsiteY4" fmla="*/ 1653614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90208 w 269581"/>
              <a:gd name="connsiteY8" fmla="*/ 993502 h 2859540"/>
              <a:gd name="connsiteX9" fmla="*/ 50279 w 269581"/>
              <a:gd name="connsiteY9" fmla="*/ 559277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13335 w 269581"/>
              <a:gd name="connsiteY7" fmla="*/ 1838531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268752 w 269581"/>
              <a:gd name="connsiteY6" fmla="*/ 2859540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166198 w 269581"/>
              <a:gd name="connsiteY5" fmla="*/ 1478159 h 2859540"/>
              <a:gd name="connsiteX6" fmla="*/ 99368 w 269581"/>
              <a:gd name="connsiteY6" fmla="*/ 2234283 h 2859540"/>
              <a:gd name="connsiteX7" fmla="*/ 50279 w 269581"/>
              <a:gd name="connsiteY7" fmla="*/ 2234283 h 2859540"/>
              <a:gd name="connsiteX8" fmla="*/ 50279 w 269581"/>
              <a:gd name="connsiteY8" fmla="*/ 1720615 h 2859540"/>
              <a:gd name="connsiteX9" fmla="*/ 50279 w 269581"/>
              <a:gd name="connsiteY9" fmla="*/ 1139946 h 2859540"/>
              <a:gd name="connsiteX10" fmla="*/ 50279 w 269581"/>
              <a:gd name="connsiteY10" fmla="*/ 603944 h 2859540"/>
              <a:gd name="connsiteX11" fmla="*/ 50279 w 269581"/>
              <a:gd name="connsiteY11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1" h="2859540" fill="none" extrusionOk="0">
                <a:moveTo>
                  <a:pt x="50279" y="942"/>
                </a:moveTo>
                <a:cubicBezTo>
                  <a:pt x="66669" y="6533"/>
                  <a:pt x="91899" y="7612"/>
                  <a:pt x="99368" y="942"/>
                </a:cubicBezTo>
                <a:cubicBezTo>
                  <a:pt x="162744" y="102524"/>
                  <a:pt x="137797" y="200364"/>
                  <a:pt x="99368" y="559277"/>
                </a:cubicBezTo>
                <a:cubicBezTo>
                  <a:pt x="31873" y="834127"/>
                  <a:pt x="44416" y="872305"/>
                  <a:pt x="99368" y="1072946"/>
                </a:cubicBezTo>
                <a:cubicBezTo>
                  <a:pt x="61546" y="1238747"/>
                  <a:pt x="43519" y="1325939"/>
                  <a:pt x="99368" y="1631281"/>
                </a:cubicBezTo>
                <a:cubicBezTo>
                  <a:pt x="134833" y="1749210"/>
                  <a:pt x="10721" y="2089205"/>
                  <a:pt x="99368" y="2234283"/>
                </a:cubicBezTo>
                <a:cubicBezTo>
                  <a:pt x="82978" y="2244416"/>
                  <a:pt x="75320" y="2242845"/>
                  <a:pt x="50279" y="2234283"/>
                </a:cubicBezTo>
                <a:cubicBezTo>
                  <a:pt x="33278" y="2049930"/>
                  <a:pt x="105155" y="1823987"/>
                  <a:pt x="50279" y="1720615"/>
                </a:cubicBezTo>
                <a:cubicBezTo>
                  <a:pt x="-15214" y="1691570"/>
                  <a:pt x="-61802" y="1319579"/>
                  <a:pt x="50279" y="1139946"/>
                </a:cubicBezTo>
                <a:cubicBezTo>
                  <a:pt x="127077" y="1086155"/>
                  <a:pt x="-78485" y="904971"/>
                  <a:pt x="50279" y="603944"/>
                </a:cubicBezTo>
                <a:cubicBezTo>
                  <a:pt x="74126" y="265324"/>
                  <a:pt x="-71816" y="126201"/>
                  <a:pt x="50279" y="942"/>
                </a:cubicBezTo>
                <a:close/>
              </a:path>
              <a:path w="269581" h="2859540" stroke="0" extrusionOk="0">
                <a:moveTo>
                  <a:pt x="50279" y="942"/>
                </a:moveTo>
                <a:cubicBezTo>
                  <a:pt x="70215" y="8620"/>
                  <a:pt x="78845" y="9444"/>
                  <a:pt x="99368" y="942"/>
                </a:cubicBezTo>
                <a:cubicBezTo>
                  <a:pt x="70069" y="217085"/>
                  <a:pt x="14216" y="1227086"/>
                  <a:pt x="66219" y="1466018"/>
                </a:cubicBezTo>
                <a:cubicBezTo>
                  <a:pt x="158291" y="1650380"/>
                  <a:pt x="69793" y="821385"/>
                  <a:pt x="99368" y="1095279"/>
                </a:cubicBezTo>
                <a:cubicBezTo>
                  <a:pt x="219102" y="1347796"/>
                  <a:pt x="15405" y="1462665"/>
                  <a:pt x="99368" y="1653614"/>
                </a:cubicBezTo>
                <a:cubicBezTo>
                  <a:pt x="75631" y="1900437"/>
                  <a:pt x="74453" y="1919686"/>
                  <a:pt x="99368" y="2234283"/>
                </a:cubicBezTo>
                <a:cubicBezTo>
                  <a:pt x="92953" y="2229038"/>
                  <a:pt x="68285" y="2229447"/>
                  <a:pt x="50279" y="2234283"/>
                </a:cubicBezTo>
                <a:cubicBezTo>
                  <a:pt x="-15165" y="1969151"/>
                  <a:pt x="90189" y="1881625"/>
                  <a:pt x="50279" y="1720615"/>
                </a:cubicBezTo>
                <a:cubicBezTo>
                  <a:pt x="-113045" y="1609128"/>
                  <a:pt x="128510" y="1410867"/>
                  <a:pt x="90208" y="993502"/>
                </a:cubicBezTo>
                <a:cubicBezTo>
                  <a:pt x="147230" y="709684"/>
                  <a:pt x="44718" y="770419"/>
                  <a:pt x="50279" y="559277"/>
                </a:cubicBezTo>
                <a:cubicBezTo>
                  <a:pt x="129548" y="418495"/>
                  <a:pt x="39106" y="101635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71129" y="403"/>
                  <a:pt x="89977" y="7830"/>
                  <a:pt x="99368" y="942"/>
                </a:cubicBezTo>
                <a:cubicBezTo>
                  <a:pt x="164953" y="207608"/>
                  <a:pt x="133969" y="344511"/>
                  <a:pt x="99368" y="559277"/>
                </a:cubicBezTo>
                <a:cubicBezTo>
                  <a:pt x="93459" y="854704"/>
                  <a:pt x="64607" y="884647"/>
                  <a:pt x="99368" y="1072946"/>
                </a:cubicBezTo>
                <a:cubicBezTo>
                  <a:pt x="21731" y="1303828"/>
                  <a:pt x="202954" y="1421112"/>
                  <a:pt x="99368" y="1631281"/>
                </a:cubicBezTo>
                <a:cubicBezTo>
                  <a:pt x="175655" y="1846172"/>
                  <a:pt x="89024" y="1949856"/>
                  <a:pt x="99368" y="2234283"/>
                </a:cubicBezTo>
                <a:cubicBezTo>
                  <a:pt x="82838" y="2238026"/>
                  <a:pt x="65149" y="2241844"/>
                  <a:pt x="50279" y="2234283"/>
                </a:cubicBezTo>
                <a:cubicBezTo>
                  <a:pt x="20160" y="1948172"/>
                  <a:pt x="4058" y="1987823"/>
                  <a:pt x="13335" y="1838531"/>
                </a:cubicBezTo>
                <a:cubicBezTo>
                  <a:pt x="122952" y="1810646"/>
                  <a:pt x="132588" y="1332770"/>
                  <a:pt x="50279" y="1139946"/>
                </a:cubicBezTo>
                <a:cubicBezTo>
                  <a:pt x="14558" y="981497"/>
                  <a:pt x="57034" y="766901"/>
                  <a:pt x="50279" y="603944"/>
                </a:cubicBezTo>
                <a:cubicBezTo>
                  <a:pt x="75878" y="279565"/>
                  <a:pt x="49666" y="98954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505" y="1418"/>
                  <a:pt x="89634" y="-2663"/>
                  <a:pt x="99368" y="942"/>
                </a:cubicBezTo>
                <a:cubicBezTo>
                  <a:pt x="189149" y="102777"/>
                  <a:pt x="169009" y="258886"/>
                  <a:pt x="99368" y="559277"/>
                </a:cubicBezTo>
                <a:cubicBezTo>
                  <a:pt x="70529" y="798479"/>
                  <a:pt x="88586" y="875292"/>
                  <a:pt x="99368" y="1072946"/>
                </a:cubicBezTo>
                <a:cubicBezTo>
                  <a:pt x="74443" y="1270826"/>
                  <a:pt x="46142" y="1341973"/>
                  <a:pt x="99368" y="1631281"/>
                </a:cubicBezTo>
                <a:cubicBezTo>
                  <a:pt x="185549" y="1899348"/>
                  <a:pt x="9022" y="2052155"/>
                  <a:pt x="99368" y="2234283"/>
                </a:cubicBezTo>
                <a:cubicBezTo>
                  <a:pt x="77365" y="2239487"/>
                  <a:pt x="284135" y="2855249"/>
                  <a:pt x="268752" y="2859540"/>
                </a:cubicBezTo>
                <a:cubicBezTo>
                  <a:pt x="185294" y="2652013"/>
                  <a:pt x="48625" y="1928068"/>
                  <a:pt x="50279" y="1720615"/>
                </a:cubicBezTo>
                <a:cubicBezTo>
                  <a:pt x="95" y="1554152"/>
                  <a:pt x="148438" y="1334598"/>
                  <a:pt x="50279" y="1139946"/>
                </a:cubicBezTo>
                <a:cubicBezTo>
                  <a:pt x="14234" y="967403"/>
                  <a:pt x="-465" y="872548"/>
                  <a:pt x="50279" y="603944"/>
                </a:cubicBezTo>
                <a:cubicBezTo>
                  <a:pt x="49026" y="353591"/>
                  <a:pt x="36910" y="8492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772" y="4627"/>
                  <a:pt x="86613" y="6399"/>
                  <a:pt x="99368" y="942"/>
                </a:cubicBezTo>
                <a:cubicBezTo>
                  <a:pt x="113953" y="144363"/>
                  <a:pt x="125657" y="294580"/>
                  <a:pt x="99368" y="559277"/>
                </a:cubicBezTo>
                <a:cubicBezTo>
                  <a:pt x="30017" y="835265"/>
                  <a:pt x="68929" y="877842"/>
                  <a:pt x="99368" y="1072946"/>
                </a:cubicBezTo>
                <a:cubicBezTo>
                  <a:pt x="94851" y="1173765"/>
                  <a:pt x="115439" y="1357021"/>
                  <a:pt x="99368" y="1631281"/>
                </a:cubicBezTo>
                <a:cubicBezTo>
                  <a:pt x="121996" y="1736453"/>
                  <a:pt x="197792" y="1350935"/>
                  <a:pt x="166198" y="1478159"/>
                </a:cubicBezTo>
                <a:cubicBezTo>
                  <a:pt x="168076" y="1589261"/>
                  <a:pt x="122788" y="2146834"/>
                  <a:pt x="99368" y="2234283"/>
                </a:cubicBezTo>
                <a:cubicBezTo>
                  <a:pt x="88856" y="2239189"/>
                  <a:pt x="68142" y="2236352"/>
                  <a:pt x="50279" y="2234283"/>
                </a:cubicBezTo>
                <a:cubicBezTo>
                  <a:pt x="-11071" y="2011791"/>
                  <a:pt x="86592" y="1868122"/>
                  <a:pt x="50279" y="1720615"/>
                </a:cubicBezTo>
                <a:cubicBezTo>
                  <a:pt x="20778" y="1685503"/>
                  <a:pt x="77197" y="1307385"/>
                  <a:pt x="50279" y="1139946"/>
                </a:cubicBezTo>
                <a:cubicBezTo>
                  <a:pt x="75093" y="961062"/>
                  <a:pt x="62457" y="884993"/>
                  <a:pt x="50279" y="603944"/>
                </a:cubicBezTo>
                <a:cubicBezTo>
                  <a:pt x="107371" y="306448"/>
                  <a:pt x="63623" y="12263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365" y="4020"/>
                  <a:pt x="88370" y="7857"/>
                  <a:pt x="99368" y="942"/>
                </a:cubicBezTo>
                <a:cubicBezTo>
                  <a:pt x="144554" y="119167"/>
                  <a:pt x="150427" y="229586"/>
                  <a:pt x="99368" y="559277"/>
                </a:cubicBezTo>
                <a:cubicBezTo>
                  <a:pt x="46229" y="832556"/>
                  <a:pt x="70464" y="887076"/>
                  <a:pt x="99368" y="1072946"/>
                </a:cubicBezTo>
                <a:cubicBezTo>
                  <a:pt x="77158" y="1244387"/>
                  <a:pt x="80147" y="1355265"/>
                  <a:pt x="99368" y="1631281"/>
                </a:cubicBezTo>
                <a:cubicBezTo>
                  <a:pt x="183902" y="1786129"/>
                  <a:pt x="89309" y="2015599"/>
                  <a:pt x="99368" y="2234283"/>
                </a:cubicBezTo>
                <a:cubicBezTo>
                  <a:pt x="82397" y="2241589"/>
                  <a:pt x="73551" y="2240796"/>
                  <a:pt x="50279" y="2234283"/>
                </a:cubicBezTo>
                <a:cubicBezTo>
                  <a:pt x="57487" y="2004586"/>
                  <a:pt x="65313" y="1852225"/>
                  <a:pt x="50279" y="1720615"/>
                </a:cubicBezTo>
                <a:cubicBezTo>
                  <a:pt x="34984" y="1639931"/>
                  <a:pt x="-1196" y="1330687"/>
                  <a:pt x="50279" y="1139946"/>
                </a:cubicBezTo>
                <a:cubicBezTo>
                  <a:pt x="30576" y="1004700"/>
                  <a:pt x="-13034" y="856234"/>
                  <a:pt x="50279" y="603944"/>
                </a:cubicBezTo>
                <a:cubicBezTo>
                  <a:pt x="72891" y="319777"/>
                  <a:pt x="-12064" y="166556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529" y="5353"/>
                  <a:pt x="90430" y="6608"/>
                  <a:pt x="99368" y="942"/>
                </a:cubicBezTo>
                <a:cubicBezTo>
                  <a:pt x="152731" y="117592"/>
                  <a:pt x="122204" y="210981"/>
                  <a:pt x="99368" y="559277"/>
                </a:cubicBezTo>
                <a:cubicBezTo>
                  <a:pt x="34520" y="838723"/>
                  <a:pt x="53020" y="885833"/>
                  <a:pt x="99368" y="1072946"/>
                </a:cubicBezTo>
                <a:cubicBezTo>
                  <a:pt x="61329" y="1235782"/>
                  <a:pt x="67519" y="1351318"/>
                  <a:pt x="99368" y="1631281"/>
                </a:cubicBezTo>
                <a:cubicBezTo>
                  <a:pt x="140731" y="1763827"/>
                  <a:pt x="52279" y="2042571"/>
                  <a:pt x="99368" y="2234283"/>
                </a:cubicBezTo>
                <a:cubicBezTo>
                  <a:pt x="81557" y="2243366"/>
                  <a:pt x="73957" y="2243667"/>
                  <a:pt x="50279" y="2234283"/>
                </a:cubicBezTo>
                <a:cubicBezTo>
                  <a:pt x="30595" y="2013046"/>
                  <a:pt x="68605" y="1857423"/>
                  <a:pt x="50279" y="1720615"/>
                </a:cubicBezTo>
                <a:cubicBezTo>
                  <a:pt x="22810" y="1670513"/>
                  <a:pt x="-2448" y="1326022"/>
                  <a:pt x="50279" y="1139946"/>
                </a:cubicBezTo>
                <a:cubicBezTo>
                  <a:pt x="89368" y="1036731"/>
                  <a:pt x="-21534" y="903954"/>
                  <a:pt x="50279" y="603944"/>
                </a:cubicBezTo>
                <a:cubicBezTo>
                  <a:pt x="89130" y="323139"/>
                  <a:pt x="-39263" y="132528"/>
                  <a:pt x="50279" y="94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B239D622-2818-2548-85D5-ABA4238131BB}"/>
              </a:ext>
            </a:extLst>
          </p:cNvPr>
          <p:cNvSpPr/>
          <p:nvPr/>
        </p:nvSpPr>
        <p:spPr>
          <a:xfrm rot="20750274">
            <a:off x="1809977" y="6838950"/>
            <a:ext cx="269581" cy="2859540"/>
          </a:xfrm>
          <a:custGeom>
            <a:avLst/>
            <a:gdLst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66219 w 269581"/>
              <a:gd name="connsiteY2" fmla="*/ 1466018 h 2859540"/>
              <a:gd name="connsiteX3" fmla="*/ 99368 w 269581"/>
              <a:gd name="connsiteY3" fmla="*/ 1095279 h 2859540"/>
              <a:gd name="connsiteX4" fmla="*/ 99368 w 269581"/>
              <a:gd name="connsiteY4" fmla="*/ 1653614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90208 w 269581"/>
              <a:gd name="connsiteY8" fmla="*/ 993502 h 2859540"/>
              <a:gd name="connsiteX9" fmla="*/ 50279 w 269581"/>
              <a:gd name="connsiteY9" fmla="*/ 559277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13335 w 269581"/>
              <a:gd name="connsiteY7" fmla="*/ 1838531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268752 w 269581"/>
              <a:gd name="connsiteY6" fmla="*/ 2859540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166198 w 269581"/>
              <a:gd name="connsiteY5" fmla="*/ 1478159 h 2859540"/>
              <a:gd name="connsiteX6" fmla="*/ 99368 w 269581"/>
              <a:gd name="connsiteY6" fmla="*/ 2234283 h 2859540"/>
              <a:gd name="connsiteX7" fmla="*/ 50279 w 269581"/>
              <a:gd name="connsiteY7" fmla="*/ 2234283 h 2859540"/>
              <a:gd name="connsiteX8" fmla="*/ 50279 w 269581"/>
              <a:gd name="connsiteY8" fmla="*/ 1720615 h 2859540"/>
              <a:gd name="connsiteX9" fmla="*/ 50279 w 269581"/>
              <a:gd name="connsiteY9" fmla="*/ 1139946 h 2859540"/>
              <a:gd name="connsiteX10" fmla="*/ 50279 w 269581"/>
              <a:gd name="connsiteY10" fmla="*/ 603944 h 2859540"/>
              <a:gd name="connsiteX11" fmla="*/ 50279 w 269581"/>
              <a:gd name="connsiteY11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1" h="2859540" fill="none" extrusionOk="0">
                <a:moveTo>
                  <a:pt x="50279" y="942"/>
                </a:moveTo>
                <a:cubicBezTo>
                  <a:pt x="66669" y="6533"/>
                  <a:pt x="91899" y="7612"/>
                  <a:pt x="99368" y="942"/>
                </a:cubicBezTo>
                <a:cubicBezTo>
                  <a:pt x="162744" y="102524"/>
                  <a:pt x="137797" y="200364"/>
                  <a:pt x="99368" y="559277"/>
                </a:cubicBezTo>
                <a:cubicBezTo>
                  <a:pt x="31873" y="834127"/>
                  <a:pt x="44416" y="872305"/>
                  <a:pt x="99368" y="1072946"/>
                </a:cubicBezTo>
                <a:cubicBezTo>
                  <a:pt x="61546" y="1238747"/>
                  <a:pt x="43519" y="1325939"/>
                  <a:pt x="99368" y="1631281"/>
                </a:cubicBezTo>
                <a:cubicBezTo>
                  <a:pt x="134833" y="1749210"/>
                  <a:pt x="10721" y="2089205"/>
                  <a:pt x="99368" y="2234283"/>
                </a:cubicBezTo>
                <a:cubicBezTo>
                  <a:pt x="82978" y="2244416"/>
                  <a:pt x="75320" y="2242845"/>
                  <a:pt x="50279" y="2234283"/>
                </a:cubicBezTo>
                <a:cubicBezTo>
                  <a:pt x="33278" y="2049930"/>
                  <a:pt x="105155" y="1823987"/>
                  <a:pt x="50279" y="1720615"/>
                </a:cubicBezTo>
                <a:cubicBezTo>
                  <a:pt x="-15214" y="1691570"/>
                  <a:pt x="-61802" y="1319579"/>
                  <a:pt x="50279" y="1139946"/>
                </a:cubicBezTo>
                <a:cubicBezTo>
                  <a:pt x="127077" y="1086155"/>
                  <a:pt x="-78485" y="904971"/>
                  <a:pt x="50279" y="603944"/>
                </a:cubicBezTo>
                <a:cubicBezTo>
                  <a:pt x="74126" y="265324"/>
                  <a:pt x="-71816" y="126201"/>
                  <a:pt x="50279" y="942"/>
                </a:cubicBezTo>
                <a:close/>
              </a:path>
              <a:path w="269581" h="2859540" stroke="0" extrusionOk="0">
                <a:moveTo>
                  <a:pt x="50279" y="942"/>
                </a:moveTo>
                <a:cubicBezTo>
                  <a:pt x="70215" y="8620"/>
                  <a:pt x="78845" y="9444"/>
                  <a:pt x="99368" y="942"/>
                </a:cubicBezTo>
                <a:cubicBezTo>
                  <a:pt x="70069" y="217085"/>
                  <a:pt x="14216" y="1227086"/>
                  <a:pt x="66219" y="1466018"/>
                </a:cubicBezTo>
                <a:cubicBezTo>
                  <a:pt x="158291" y="1650380"/>
                  <a:pt x="69793" y="821385"/>
                  <a:pt x="99368" y="1095279"/>
                </a:cubicBezTo>
                <a:cubicBezTo>
                  <a:pt x="219102" y="1347796"/>
                  <a:pt x="15405" y="1462665"/>
                  <a:pt x="99368" y="1653614"/>
                </a:cubicBezTo>
                <a:cubicBezTo>
                  <a:pt x="75631" y="1900437"/>
                  <a:pt x="74453" y="1919686"/>
                  <a:pt x="99368" y="2234283"/>
                </a:cubicBezTo>
                <a:cubicBezTo>
                  <a:pt x="92953" y="2229038"/>
                  <a:pt x="68285" y="2229447"/>
                  <a:pt x="50279" y="2234283"/>
                </a:cubicBezTo>
                <a:cubicBezTo>
                  <a:pt x="-15165" y="1969151"/>
                  <a:pt x="90189" y="1881625"/>
                  <a:pt x="50279" y="1720615"/>
                </a:cubicBezTo>
                <a:cubicBezTo>
                  <a:pt x="-113045" y="1609128"/>
                  <a:pt x="128510" y="1410867"/>
                  <a:pt x="90208" y="993502"/>
                </a:cubicBezTo>
                <a:cubicBezTo>
                  <a:pt x="147230" y="709684"/>
                  <a:pt x="44718" y="770419"/>
                  <a:pt x="50279" y="559277"/>
                </a:cubicBezTo>
                <a:cubicBezTo>
                  <a:pt x="129548" y="418495"/>
                  <a:pt x="39106" y="101635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71129" y="403"/>
                  <a:pt x="89977" y="7830"/>
                  <a:pt x="99368" y="942"/>
                </a:cubicBezTo>
                <a:cubicBezTo>
                  <a:pt x="164953" y="207608"/>
                  <a:pt x="133969" y="344511"/>
                  <a:pt x="99368" y="559277"/>
                </a:cubicBezTo>
                <a:cubicBezTo>
                  <a:pt x="93459" y="854704"/>
                  <a:pt x="64607" y="884647"/>
                  <a:pt x="99368" y="1072946"/>
                </a:cubicBezTo>
                <a:cubicBezTo>
                  <a:pt x="21731" y="1303828"/>
                  <a:pt x="202954" y="1421112"/>
                  <a:pt x="99368" y="1631281"/>
                </a:cubicBezTo>
                <a:cubicBezTo>
                  <a:pt x="175655" y="1846172"/>
                  <a:pt x="89024" y="1949856"/>
                  <a:pt x="99368" y="2234283"/>
                </a:cubicBezTo>
                <a:cubicBezTo>
                  <a:pt x="82838" y="2238026"/>
                  <a:pt x="65149" y="2241844"/>
                  <a:pt x="50279" y="2234283"/>
                </a:cubicBezTo>
                <a:cubicBezTo>
                  <a:pt x="20160" y="1948172"/>
                  <a:pt x="4058" y="1987823"/>
                  <a:pt x="13335" y="1838531"/>
                </a:cubicBezTo>
                <a:cubicBezTo>
                  <a:pt x="122952" y="1810646"/>
                  <a:pt x="132588" y="1332770"/>
                  <a:pt x="50279" y="1139946"/>
                </a:cubicBezTo>
                <a:cubicBezTo>
                  <a:pt x="14558" y="981497"/>
                  <a:pt x="57034" y="766901"/>
                  <a:pt x="50279" y="603944"/>
                </a:cubicBezTo>
                <a:cubicBezTo>
                  <a:pt x="75878" y="279565"/>
                  <a:pt x="49666" y="98954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505" y="1418"/>
                  <a:pt x="89634" y="-2663"/>
                  <a:pt x="99368" y="942"/>
                </a:cubicBezTo>
                <a:cubicBezTo>
                  <a:pt x="189149" y="102777"/>
                  <a:pt x="169009" y="258886"/>
                  <a:pt x="99368" y="559277"/>
                </a:cubicBezTo>
                <a:cubicBezTo>
                  <a:pt x="70529" y="798479"/>
                  <a:pt x="88586" y="875292"/>
                  <a:pt x="99368" y="1072946"/>
                </a:cubicBezTo>
                <a:cubicBezTo>
                  <a:pt x="74443" y="1270826"/>
                  <a:pt x="46142" y="1341973"/>
                  <a:pt x="99368" y="1631281"/>
                </a:cubicBezTo>
                <a:cubicBezTo>
                  <a:pt x="185549" y="1899348"/>
                  <a:pt x="9022" y="2052155"/>
                  <a:pt x="99368" y="2234283"/>
                </a:cubicBezTo>
                <a:cubicBezTo>
                  <a:pt x="77365" y="2239487"/>
                  <a:pt x="284135" y="2855249"/>
                  <a:pt x="268752" y="2859540"/>
                </a:cubicBezTo>
                <a:cubicBezTo>
                  <a:pt x="185294" y="2652013"/>
                  <a:pt x="48625" y="1928068"/>
                  <a:pt x="50279" y="1720615"/>
                </a:cubicBezTo>
                <a:cubicBezTo>
                  <a:pt x="95" y="1554152"/>
                  <a:pt x="148438" y="1334598"/>
                  <a:pt x="50279" y="1139946"/>
                </a:cubicBezTo>
                <a:cubicBezTo>
                  <a:pt x="14234" y="967403"/>
                  <a:pt x="-465" y="872548"/>
                  <a:pt x="50279" y="603944"/>
                </a:cubicBezTo>
                <a:cubicBezTo>
                  <a:pt x="49026" y="353591"/>
                  <a:pt x="36910" y="8492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772" y="4627"/>
                  <a:pt x="86613" y="6399"/>
                  <a:pt x="99368" y="942"/>
                </a:cubicBezTo>
                <a:cubicBezTo>
                  <a:pt x="113953" y="144363"/>
                  <a:pt x="125657" y="294580"/>
                  <a:pt x="99368" y="559277"/>
                </a:cubicBezTo>
                <a:cubicBezTo>
                  <a:pt x="30017" y="835265"/>
                  <a:pt x="68929" y="877842"/>
                  <a:pt x="99368" y="1072946"/>
                </a:cubicBezTo>
                <a:cubicBezTo>
                  <a:pt x="94851" y="1173765"/>
                  <a:pt x="115439" y="1357021"/>
                  <a:pt x="99368" y="1631281"/>
                </a:cubicBezTo>
                <a:cubicBezTo>
                  <a:pt x="121996" y="1736453"/>
                  <a:pt x="197792" y="1350935"/>
                  <a:pt x="166198" y="1478159"/>
                </a:cubicBezTo>
                <a:cubicBezTo>
                  <a:pt x="168076" y="1589261"/>
                  <a:pt x="122788" y="2146834"/>
                  <a:pt x="99368" y="2234283"/>
                </a:cubicBezTo>
                <a:cubicBezTo>
                  <a:pt x="88856" y="2239189"/>
                  <a:pt x="68142" y="2236352"/>
                  <a:pt x="50279" y="2234283"/>
                </a:cubicBezTo>
                <a:cubicBezTo>
                  <a:pt x="-11071" y="2011791"/>
                  <a:pt x="86592" y="1868122"/>
                  <a:pt x="50279" y="1720615"/>
                </a:cubicBezTo>
                <a:cubicBezTo>
                  <a:pt x="20778" y="1685503"/>
                  <a:pt x="77197" y="1307385"/>
                  <a:pt x="50279" y="1139946"/>
                </a:cubicBezTo>
                <a:cubicBezTo>
                  <a:pt x="75093" y="961062"/>
                  <a:pt x="62457" y="884993"/>
                  <a:pt x="50279" y="603944"/>
                </a:cubicBezTo>
                <a:cubicBezTo>
                  <a:pt x="107371" y="306448"/>
                  <a:pt x="63623" y="12263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365" y="4020"/>
                  <a:pt x="88370" y="7857"/>
                  <a:pt x="99368" y="942"/>
                </a:cubicBezTo>
                <a:cubicBezTo>
                  <a:pt x="144554" y="119167"/>
                  <a:pt x="150427" y="229586"/>
                  <a:pt x="99368" y="559277"/>
                </a:cubicBezTo>
                <a:cubicBezTo>
                  <a:pt x="46229" y="832556"/>
                  <a:pt x="70464" y="887076"/>
                  <a:pt x="99368" y="1072946"/>
                </a:cubicBezTo>
                <a:cubicBezTo>
                  <a:pt x="77158" y="1244387"/>
                  <a:pt x="80147" y="1355265"/>
                  <a:pt x="99368" y="1631281"/>
                </a:cubicBezTo>
                <a:cubicBezTo>
                  <a:pt x="183902" y="1786129"/>
                  <a:pt x="89309" y="2015599"/>
                  <a:pt x="99368" y="2234283"/>
                </a:cubicBezTo>
                <a:cubicBezTo>
                  <a:pt x="82397" y="2241589"/>
                  <a:pt x="73551" y="2240796"/>
                  <a:pt x="50279" y="2234283"/>
                </a:cubicBezTo>
                <a:cubicBezTo>
                  <a:pt x="57487" y="2004586"/>
                  <a:pt x="65313" y="1852225"/>
                  <a:pt x="50279" y="1720615"/>
                </a:cubicBezTo>
                <a:cubicBezTo>
                  <a:pt x="34984" y="1639931"/>
                  <a:pt x="-1196" y="1330687"/>
                  <a:pt x="50279" y="1139946"/>
                </a:cubicBezTo>
                <a:cubicBezTo>
                  <a:pt x="30576" y="1004700"/>
                  <a:pt x="-13034" y="856234"/>
                  <a:pt x="50279" y="603944"/>
                </a:cubicBezTo>
                <a:cubicBezTo>
                  <a:pt x="72891" y="319777"/>
                  <a:pt x="-12064" y="166556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529" y="5353"/>
                  <a:pt x="90430" y="6608"/>
                  <a:pt x="99368" y="942"/>
                </a:cubicBezTo>
                <a:cubicBezTo>
                  <a:pt x="152731" y="117592"/>
                  <a:pt x="122204" y="210981"/>
                  <a:pt x="99368" y="559277"/>
                </a:cubicBezTo>
                <a:cubicBezTo>
                  <a:pt x="34520" y="838723"/>
                  <a:pt x="53020" y="885833"/>
                  <a:pt x="99368" y="1072946"/>
                </a:cubicBezTo>
                <a:cubicBezTo>
                  <a:pt x="61329" y="1235782"/>
                  <a:pt x="67519" y="1351318"/>
                  <a:pt x="99368" y="1631281"/>
                </a:cubicBezTo>
                <a:cubicBezTo>
                  <a:pt x="140731" y="1763827"/>
                  <a:pt x="52279" y="2042571"/>
                  <a:pt x="99368" y="2234283"/>
                </a:cubicBezTo>
                <a:cubicBezTo>
                  <a:pt x="81557" y="2243366"/>
                  <a:pt x="73957" y="2243667"/>
                  <a:pt x="50279" y="2234283"/>
                </a:cubicBezTo>
                <a:cubicBezTo>
                  <a:pt x="30595" y="2013046"/>
                  <a:pt x="68605" y="1857423"/>
                  <a:pt x="50279" y="1720615"/>
                </a:cubicBezTo>
                <a:cubicBezTo>
                  <a:pt x="22810" y="1670513"/>
                  <a:pt x="-2448" y="1326022"/>
                  <a:pt x="50279" y="1139946"/>
                </a:cubicBezTo>
                <a:cubicBezTo>
                  <a:pt x="89368" y="1036731"/>
                  <a:pt x="-21534" y="903954"/>
                  <a:pt x="50279" y="603944"/>
                </a:cubicBezTo>
                <a:cubicBezTo>
                  <a:pt x="89130" y="323139"/>
                  <a:pt x="-39263" y="132528"/>
                  <a:pt x="50279" y="94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2B64E53-E0DA-DC45-A4EA-3706455F6932}"/>
              </a:ext>
            </a:extLst>
          </p:cNvPr>
          <p:cNvSpPr/>
          <p:nvPr/>
        </p:nvSpPr>
        <p:spPr>
          <a:xfrm rot="20556237">
            <a:off x="1378772" y="6761951"/>
            <a:ext cx="269581" cy="2859540"/>
          </a:xfrm>
          <a:custGeom>
            <a:avLst/>
            <a:gdLst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66219 w 269581"/>
              <a:gd name="connsiteY2" fmla="*/ 1466018 h 2859540"/>
              <a:gd name="connsiteX3" fmla="*/ 99368 w 269581"/>
              <a:gd name="connsiteY3" fmla="*/ 1095279 h 2859540"/>
              <a:gd name="connsiteX4" fmla="*/ 99368 w 269581"/>
              <a:gd name="connsiteY4" fmla="*/ 1653614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90208 w 269581"/>
              <a:gd name="connsiteY8" fmla="*/ 993502 h 2859540"/>
              <a:gd name="connsiteX9" fmla="*/ 50279 w 269581"/>
              <a:gd name="connsiteY9" fmla="*/ 559277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13335 w 269581"/>
              <a:gd name="connsiteY7" fmla="*/ 1838531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268752 w 269581"/>
              <a:gd name="connsiteY6" fmla="*/ 2859540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166198 w 269581"/>
              <a:gd name="connsiteY5" fmla="*/ 1478159 h 2859540"/>
              <a:gd name="connsiteX6" fmla="*/ 99368 w 269581"/>
              <a:gd name="connsiteY6" fmla="*/ 2234283 h 2859540"/>
              <a:gd name="connsiteX7" fmla="*/ 50279 w 269581"/>
              <a:gd name="connsiteY7" fmla="*/ 2234283 h 2859540"/>
              <a:gd name="connsiteX8" fmla="*/ 50279 w 269581"/>
              <a:gd name="connsiteY8" fmla="*/ 1720615 h 2859540"/>
              <a:gd name="connsiteX9" fmla="*/ 50279 w 269581"/>
              <a:gd name="connsiteY9" fmla="*/ 1139946 h 2859540"/>
              <a:gd name="connsiteX10" fmla="*/ 50279 w 269581"/>
              <a:gd name="connsiteY10" fmla="*/ 603944 h 2859540"/>
              <a:gd name="connsiteX11" fmla="*/ 50279 w 269581"/>
              <a:gd name="connsiteY11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1" h="2859540" fill="none" extrusionOk="0">
                <a:moveTo>
                  <a:pt x="50279" y="942"/>
                </a:moveTo>
                <a:cubicBezTo>
                  <a:pt x="66669" y="6533"/>
                  <a:pt x="91899" y="7612"/>
                  <a:pt x="99368" y="942"/>
                </a:cubicBezTo>
                <a:cubicBezTo>
                  <a:pt x="162744" y="102524"/>
                  <a:pt x="137797" y="200364"/>
                  <a:pt x="99368" y="559277"/>
                </a:cubicBezTo>
                <a:cubicBezTo>
                  <a:pt x="31873" y="834127"/>
                  <a:pt x="44416" y="872305"/>
                  <a:pt x="99368" y="1072946"/>
                </a:cubicBezTo>
                <a:cubicBezTo>
                  <a:pt x="61546" y="1238747"/>
                  <a:pt x="43519" y="1325939"/>
                  <a:pt x="99368" y="1631281"/>
                </a:cubicBezTo>
                <a:cubicBezTo>
                  <a:pt x="134833" y="1749210"/>
                  <a:pt x="10721" y="2089205"/>
                  <a:pt x="99368" y="2234283"/>
                </a:cubicBezTo>
                <a:cubicBezTo>
                  <a:pt x="82978" y="2244416"/>
                  <a:pt x="75320" y="2242845"/>
                  <a:pt x="50279" y="2234283"/>
                </a:cubicBezTo>
                <a:cubicBezTo>
                  <a:pt x="33278" y="2049930"/>
                  <a:pt x="105155" y="1823987"/>
                  <a:pt x="50279" y="1720615"/>
                </a:cubicBezTo>
                <a:cubicBezTo>
                  <a:pt x="-15214" y="1691570"/>
                  <a:pt x="-61802" y="1319579"/>
                  <a:pt x="50279" y="1139946"/>
                </a:cubicBezTo>
                <a:cubicBezTo>
                  <a:pt x="127077" y="1086155"/>
                  <a:pt x="-78485" y="904971"/>
                  <a:pt x="50279" y="603944"/>
                </a:cubicBezTo>
                <a:cubicBezTo>
                  <a:pt x="74126" y="265324"/>
                  <a:pt x="-71816" y="126201"/>
                  <a:pt x="50279" y="942"/>
                </a:cubicBezTo>
                <a:close/>
              </a:path>
              <a:path w="269581" h="2859540" stroke="0" extrusionOk="0">
                <a:moveTo>
                  <a:pt x="50279" y="942"/>
                </a:moveTo>
                <a:cubicBezTo>
                  <a:pt x="70215" y="8620"/>
                  <a:pt x="78845" y="9444"/>
                  <a:pt x="99368" y="942"/>
                </a:cubicBezTo>
                <a:cubicBezTo>
                  <a:pt x="70069" y="217085"/>
                  <a:pt x="14216" y="1227086"/>
                  <a:pt x="66219" y="1466018"/>
                </a:cubicBezTo>
                <a:cubicBezTo>
                  <a:pt x="158291" y="1650380"/>
                  <a:pt x="69793" y="821385"/>
                  <a:pt x="99368" y="1095279"/>
                </a:cubicBezTo>
                <a:cubicBezTo>
                  <a:pt x="219102" y="1347796"/>
                  <a:pt x="15405" y="1462665"/>
                  <a:pt x="99368" y="1653614"/>
                </a:cubicBezTo>
                <a:cubicBezTo>
                  <a:pt x="75631" y="1900437"/>
                  <a:pt x="74453" y="1919686"/>
                  <a:pt x="99368" y="2234283"/>
                </a:cubicBezTo>
                <a:cubicBezTo>
                  <a:pt x="92953" y="2229038"/>
                  <a:pt x="68285" y="2229447"/>
                  <a:pt x="50279" y="2234283"/>
                </a:cubicBezTo>
                <a:cubicBezTo>
                  <a:pt x="-15165" y="1969151"/>
                  <a:pt x="90189" y="1881625"/>
                  <a:pt x="50279" y="1720615"/>
                </a:cubicBezTo>
                <a:cubicBezTo>
                  <a:pt x="-113045" y="1609128"/>
                  <a:pt x="128510" y="1410867"/>
                  <a:pt x="90208" y="993502"/>
                </a:cubicBezTo>
                <a:cubicBezTo>
                  <a:pt x="147230" y="709684"/>
                  <a:pt x="44718" y="770419"/>
                  <a:pt x="50279" y="559277"/>
                </a:cubicBezTo>
                <a:cubicBezTo>
                  <a:pt x="129548" y="418495"/>
                  <a:pt x="39106" y="101635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71129" y="403"/>
                  <a:pt x="89977" y="7830"/>
                  <a:pt x="99368" y="942"/>
                </a:cubicBezTo>
                <a:cubicBezTo>
                  <a:pt x="164953" y="207608"/>
                  <a:pt x="133969" y="344511"/>
                  <a:pt x="99368" y="559277"/>
                </a:cubicBezTo>
                <a:cubicBezTo>
                  <a:pt x="93459" y="854704"/>
                  <a:pt x="64607" y="884647"/>
                  <a:pt x="99368" y="1072946"/>
                </a:cubicBezTo>
                <a:cubicBezTo>
                  <a:pt x="21731" y="1303828"/>
                  <a:pt x="202954" y="1421112"/>
                  <a:pt x="99368" y="1631281"/>
                </a:cubicBezTo>
                <a:cubicBezTo>
                  <a:pt x="175655" y="1846172"/>
                  <a:pt x="89024" y="1949856"/>
                  <a:pt x="99368" y="2234283"/>
                </a:cubicBezTo>
                <a:cubicBezTo>
                  <a:pt x="82838" y="2238026"/>
                  <a:pt x="65149" y="2241844"/>
                  <a:pt x="50279" y="2234283"/>
                </a:cubicBezTo>
                <a:cubicBezTo>
                  <a:pt x="20160" y="1948172"/>
                  <a:pt x="4058" y="1987823"/>
                  <a:pt x="13335" y="1838531"/>
                </a:cubicBezTo>
                <a:cubicBezTo>
                  <a:pt x="122952" y="1810646"/>
                  <a:pt x="132588" y="1332770"/>
                  <a:pt x="50279" y="1139946"/>
                </a:cubicBezTo>
                <a:cubicBezTo>
                  <a:pt x="14558" y="981497"/>
                  <a:pt x="57034" y="766901"/>
                  <a:pt x="50279" y="603944"/>
                </a:cubicBezTo>
                <a:cubicBezTo>
                  <a:pt x="75878" y="279565"/>
                  <a:pt x="49666" y="98954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505" y="1418"/>
                  <a:pt x="89634" y="-2663"/>
                  <a:pt x="99368" y="942"/>
                </a:cubicBezTo>
                <a:cubicBezTo>
                  <a:pt x="189149" y="102777"/>
                  <a:pt x="169009" y="258886"/>
                  <a:pt x="99368" y="559277"/>
                </a:cubicBezTo>
                <a:cubicBezTo>
                  <a:pt x="70529" y="798479"/>
                  <a:pt x="88586" y="875292"/>
                  <a:pt x="99368" y="1072946"/>
                </a:cubicBezTo>
                <a:cubicBezTo>
                  <a:pt x="74443" y="1270826"/>
                  <a:pt x="46142" y="1341973"/>
                  <a:pt x="99368" y="1631281"/>
                </a:cubicBezTo>
                <a:cubicBezTo>
                  <a:pt x="185549" y="1899348"/>
                  <a:pt x="9022" y="2052155"/>
                  <a:pt x="99368" y="2234283"/>
                </a:cubicBezTo>
                <a:cubicBezTo>
                  <a:pt x="77365" y="2239487"/>
                  <a:pt x="284135" y="2855249"/>
                  <a:pt x="268752" y="2859540"/>
                </a:cubicBezTo>
                <a:cubicBezTo>
                  <a:pt x="185294" y="2652013"/>
                  <a:pt x="48625" y="1928068"/>
                  <a:pt x="50279" y="1720615"/>
                </a:cubicBezTo>
                <a:cubicBezTo>
                  <a:pt x="95" y="1554152"/>
                  <a:pt x="148438" y="1334598"/>
                  <a:pt x="50279" y="1139946"/>
                </a:cubicBezTo>
                <a:cubicBezTo>
                  <a:pt x="14234" y="967403"/>
                  <a:pt x="-465" y="872548"/>
                  <a:pt x="50279" y="603944"/>
                </a:cubicBezTo>
                <a:cubicBezTo>
                  <a:pt x="49026" y="353591"/>
                  <a:pt x="36910" y="8492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772" y="4627"/>
                  <a:pt x="86613" y="6399"/>
                  <a:pt x="99368" y="942"/>
                </a:cubicBezTo>
                <a:cubicBezTo>
                  <a:pt x="113953" y="144363"/>
                  <a:pt x="125657" y="294580"/>
                  <a:pt x="99368" y="559277"/>
                </a:cubicBezTo>
                <a:cubicBezTo>
                  <a:pt x="30017" y="835265"/>
                  <a:pt x="68929" y="877842"/>
                  <a:pt x="99368" y="1072946"/>
                </a:cubicBezTo>
                <a:cubicBezTo>
                  <a:pt x="94851" y="1173765"/>
                  <a:pt x="115439" y="1357021"/>
                  <a:pt x="99368" y="1631281"/>
                </a:cubicBezTo>
                <a:cubicBezTo>
                  <a:pt x="121996" y="1736453"/>
                  <a:pt x="197792" y="1350935"/>
                  <a:pt x="166198" y="1478159"/>
                </a:cubicBezTo>
                <a:cubicBezTo>
                  <a:pt x="168076" y="1589261"/>
                  <a:pt x="122788" y="2146834"/>
                  <a:pt x="99368" y="2234283"/>
                </a:cubicBezTo>
                <a:cubicBezTo>
                  <a:pt x="88856" y="2239189"/>
                  <a:pt x="68142" y="2236352"/>
                  <a:pt x="50279" y="2234283"/>
                </a:cubicBezTo>
                <a:cubicBezTo>
                  <a:pt x="-11071" y="2011791"/>
                  <a:pt x="86592" y="1868122"/>
                  <a:pt x="50279" y="1720615"/>
                </a:cubicBezTo>
                <a:cubicBezTo>
                  <a:pt x="20778" y="1685503"/>
                  <a:pt x="77197" y="1307385"/>
                  <a:pt x="50279" y="1139946"/>
                </a:cubicBezTo>
                <a:cubicBezTo>
                  <a:pt x="75093" y="961062"/>
                  <a:pt x="62457" y="884993"/>
                  <a:pt x="50279" y="603944"/>
                </a:cubicBezTo>
                <a:cubicBezTo>
                  <a:pt x="107371" y="306448"/>
                  <a:pt x="63623" y="12263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365" y="4020"/>
                  <a:pt x="88370" y="7857"/>
                  <a:pt x="99368" y="942"/>
                </a:cubicBezTo>
                <a:cubicBezTo>
                  <a:pt x="144554" y="119167"/>
                  <a:pt x="150427" y="229586"/>
                  <a:pt x="99368" y="559277"/>
                </a:cubicBezTo>
                <a:cubicBezTo>
                  <a:pt x="46229" y="832556"/>
                  <a:pt x="70464" y="887076"/>
                  <a:pt x="99368" y="1072946"/>
                </a:cubicBezTo>
                <a:cubicBezTo>
                  <a:pt x="77158" y="1244387"/>
                  <a:pt x="80147" y="1355265"/>
                  <a:pt x="99368" y="1631281"/>
                </a:cubicBezTo>
                <a:cubicBezTo>
                  <a:pt x="183902" y="1786129"/>
                  <a:pt x="89309" y="2015599"/>
                  <a:pt x="99368" y="2234283"/>
                </a:cubicBezTo>
                <a:cubicBezTo>
                  <a:pt x="82397" y="2241589"/>
                  <a:pt x="73551" y="2240796"/>
                  <a:pt x="50279" y="2234283"/>
                </a:cubicBezTo>
                <a:cubicBezTo>
                  <a:pt x="57487" y="2004586"/>
                  <a:pt x="65313" y="1852225"/>
                  <a:pt x="50279" y="1720615"/>
                </a:cubicBezTo>
                <a:cubicBezTo>
                  <a:pt x="34984" y="1639931"/>
                  <a:pt x="-1196" y="1330687"/>
                  <a:pt x="50279" y="1139946"/>
                </a:cubicBezTo>
                <a:cubicBezTo>
                  <a:pt x="30576" y="1004700"/>
                  <a:pt x="-13034" y="856234"/>
                  <a:pt x="50279" y="603944"/>
                </a:cubicBezTo>
                <a:cubicBezTo>
                  <a:pt x="72891" y="319777"/>
                  <a:pt x="-12064" y="166556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529" y="5353"/>
                  <a:pt x="90430" y="6608"/>
                  <a:pt x="99368" y="942"/>
                </a:cubicBezTo>
                <a:cubicBezTo>
                  <a:pt x="152731" y="117592"/>
                  <a:pt x="122204" y="210981"/>
                  <a:pt x="99368" y="559277"/>
                </a:cubicBezTo>
                <a:cubicBezTo>
                  <a:pt x="34520" y="838723"/>
                  <a:pt x="53020" y="885833"/>
                  <a:pt x="99368" y="1072946"/>
                </a:cubicBezTo>
                <a:cubicBezTo>
                  <a:pt x="61329" y="1235782"/>
                  <a:pt x="67519" y="1351318"/>
                  <a:pt x="99368" y="1631281"/>
                </a:cubicBezTo>
                <a:cubicBezTo>
                  <a:pt x="140731" y="1763827"/>
                  <a:pt x="52279" y="2042571"/>
                  <a:pt x="99368" y="2234283"/>
                </a:cubicBezTo>
                <a:cubicBezTo>
                  <a:pt x="81557" y="2243366"/>
                  <a:pt x="73957" y="2243667"/>
                  <a:pt x="50279" y="2234283"/>
                </a:cubicBezTo>
                <a:cubicBezTo>
                  <a:pt x="30595" y="2013046"/>
                  <a:pt x="68605" y="1857423"/>
                  <a:pt x="50279" y="1720615"/>
                </a:cubicBezTo>
                <a:cubicBezTo>
                  <a:pt x="22810" y="1670513"/>
                  <a:pt x="-2448" y="1326022"/>
                  <a:pt x="50279" y="1139946"/>
                </a:cubicBezTo>
                <a:cubicBezTo>
                  <a:pt x="89368" y="1036731"/>
                  <a:pt x="-21534" y="903954"/>
                  <a:pt x="50279" y="603944"/>
                </a:cubicBezTo>
                <a:cubicBezTo>
                  <a:pt x="89130" y="323139"/>
                  <a:pt x="-39263" y="132528"/>
                  <a:pt x="50279" y="94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6DBE8296-32A6-E549-8015-6783E694FCC2}"/>
              </a:ext>
            </a:extLst>
          </p:cNvPr>
          <p:cNvSpPr/>
          <p:nvPr/>
        </p:nvSpPr>
        <p:spPr>
          <a:xfrm rot="16200000">
            <a:off x="1761497" y="5430794"/>
            <a:ext cx="83191" cy="2880895"/>
          </a:xfrm>
          <a:custGeom>
            <a:avLst/>
            <a:gdLst>
              <a:gd name="connsiteX0" fmla="*/ 15515 w 83191"/>
              <a:gd name="connsiteY0" fmla="*/ 949 h 2880895"/>
              <a:gd name="connsiteX1" fmla="*/ 30664 w 83191"/>
              <a:gd name="connsiteY1" fmla="*/ 949 h 2880895"/>
              <a:gd name="connsiteX2" fmla="*/ 30664 w 83191"/>
              <a:gd name="connsiteY2" fmla="*/ 563453 h 2880895"/>
              <a:gd name="connsiteX3" fmla="*/ 30664 w 83191"/>
              <a:gd name="connsiteY3" fmla="*/ 1080958 h 2880895"/>
              <a:gd name="connsiteX4" fmla="*/ 30664 w 83191"/>
              <a:gd name="connsiteY4" fmla="*/ 1643463 h 2880895"/>
              <a:gd name="connsiteX5" fmla="*/ 30664 w 83191"/>
              <a:gd name="connsiteY5" fmla="*/ 2250968 h 2880895"/>
              <a:gd name="connsiteX6" fmla="*/ 15515 w 83191"/>
              <a:gd name="connsiteY6" fmla="*/ 2250968 h 2880895"/>
              <a:gd name="connsiteX7" fmla="*/ 15515 w 83191"/>
              <a:gd name="connsiteY7" fmla="*/ 1733464 h 2880895"/>
              <a:gd name="connsiteX8" fmla="*/ 15515 w 83191"/>
              <a:gd name="connsiteY8" fmla="*/ 1148459 h 2880895"/>
              <a:gd name="connsiteX9" fmla="*/ 15515 w 83191"/>
              <a:gd name="connsiteY9" fmla="*/ 608454 h 2880895"/>
              <a:gd name="connsiteX10" fmla="*/ 15515 w 83191"/>
              <a:gd name="connsiteY10" fmla="*/ 949 h 2880895"/>
              <a:gd name="connsiteX0" fmla="*/ 15515 w 83191"/>
              <a:gd name="connsiteY0" fmla="*/ 949 h 2880895"/>
              <a:gd name="connsiteX1" fmla="*/ 30664 w 83191"/>
              <a:gd name="connsiteY1" fmla="*/ 949 h 2880895"/>
              <a:gd name="connsiteX2" fmla="*/ 20434 w 83191"/>
              <a:gd name="connsiteY2" fmla="*/ 1476966 h 2880895"/>
              <a:gd name="connsiteX3" fmla="*/ 30664 w 83191"/>
              <a:gd name="connsiteY3" fmla="*/ 1103458 h 2880895"/>
              <a:gd name="connsiteX4" fmla="*/ 30664 w 83191"/>
              <a:gd name="connsiteY4" fmla="*/ 1665963 h 2880895"/>
              <a:gd name="connsiteX5" fmla="*/ 30664 w 83191"/>
              <a:gd name="connsiteY5" fmla="*/ 2250968 h 2880895"/>
              <a:gd name="connsiteX6" fmla="*/ 15515 w 83191"/>
              <a:gd name="connsiteY6" fmla="*/ 2250968 h 2880895"/>
              <a:gd name="connsiteX7" fmla="*/ 15515 w 83191"/>
              <a:gd name="connsiteY7" fmla="*/ 1733464 h 2880895"/>
              <a:gd name="connsiteX8" fmla="*/ 27837 w 83191"/>
              <a:gd name="connsiteY8" fmla="*/ 1000921 h 2880895"/>
              <a:gd name="connsiteX9" fmla="*/ 15515 w 83191"/>
              <a:gd name="connsiteY9" fmla="*/ 563453 h 2880895"/>
              <a:gd name="connsiteX10" fmla="*/ 15515 w 83191"/>
              <a:gd name="connsiteY10" fmla="*/ 949 h 2880895"/>
              <a:gd name="connsiteX0" fmla="*/ 15515 w 83191"/>
              <a:gd name="connsiteY0" fmla="*/ 949 h 2880895"/>
              <a:gd name="connsiteX1" fmla="*/ 30664 w 83191"/>
              <a:gd name="connsiteY1" fmla="*/ 949 h 2880895"/>
              <a:gd name="connsiteX2" fmla="*/ 30664 w 83191"/>
              <a:gd name="connsiteY2" fmla="*/ 563453 h 2880895"/>
              <a:gd name="connsiteX3" fmla="*/ 30664 w 83191"/>
              <a:gd name="connsiteY3" fmla="*/ 1080958 h 2880895"/>
              <a:gd name="connsiteX4" fmla="*/ 30664 w 83191"/>
              <a:gd name="connsiteY4" fmla="*/ 1643463 h 2880895"/>
              <a:gd name="connsiteX5" fmla="*/ 30664 w 83191"/>
              <a:gd name="connsiteY5" fmla="*/ 2250968 h 2880895"/>
              <a:gd name="connsiteX6" fmla="*/ 15515 w 83191"/>
              <a:gd name="connsiteY6" fmla="*/ 2250968 h 2880895"/>
              <a:gd name="connsiteX7" fmla="*/ 4115 w 83191"/>
              <a:gd name="connsiteY7" fmla="*/ 1852261 h 2880895"/>
              <a:gd name="connsiteX8" fmla="*/ 15515 w 83191"/>
              <a:gd name="connsiteY8" fmla="*/ 1148459 h 2880895"/>
              <a:gd name="connsiteX9" fmla="*/ 15515 w 83191"/>
              <a:gd name="connsiteY9" fmla="*/ 608454 h 2880895"/>
              <a:gd name="connsiteX10" fmla="*/ 15515 w 83191"/>
              <a:gd name="connsiteY10" fmla="*/ 949 h 2880895"/>
              <a:gd name="connsiteX0" fmla="*/ 15515 w 83191"/>
              <a:gd name="connsiteY0" fmla="*/ 949 h 2880895"/>
              <a:gd name="connsiteX1" fmla="*/ 30664 w 83191"/>
              <a:gd name="connsiteY1" fmla="*/ 949 h 2880895"/>
              <a:gd name="connsiteX2" fmla="*/ 30664 w 83191"/>
              <a:gd name="connsiteY2" fmla="*/ 563453 h 2880895"/>
              <a:gd name="connsiteX3" fmla="*/ 30664 w 83191"/>
              <a:gd name="connsiteY3" fmla="*/ 1080958 h 2880895"/>
              <a:gd name="connsiteX4" fmla="*/ 30664 w 83191"/>
              <a:gd name="connsiteY4" fmla="*/ 1643463 h 2880895"/>
              <a:gd name="connsiteX5" fmla="*/ 30664 w 83191"/>
              <a:gd name="connsiteY5" fmla="*/ 2250968 h 2880895"/>
              <a:gd name="connsiteX6" fmla="*/ 82935 w 83191"/>
              <a:gd name="connsiteY6" fmla="*/ 2880895 h 2880895"/>
              <a:gd name="connsiteX7" fmla="*/ 15515 w 83191"/>
              <a:gd name="connsiteY7" fmla="*/ 1733464 h 2880895"/>
              <a:gd name="connsiteX8" fmla="*/ 15515 w 83191"/>
              <a:gd name="connsiteY8" fmla="*/ 1148459 h 2880895"/>
              <a:gd name="connsiteX9" fmla="*/ 15515 w 83191"/>
              <a:gd name="connsiteY9" fmla="*/ 608454 h 2880895"/>
              <a:gd name="connsiteX10" fmla="*/ 15515 w 83191"/>
              <a:gd name="connsiteY10" fmla="*/ 949 h 2880895"/>
              <a:gd name="connsiteX0" fmla="*/ 15515 w 83191"/>
              <a:gd name="connsiteY0" fmla="*/ 949 h 2880895"/>
              <a:gd name="connsiteX1" fmla="*/ 30664 w 83191"/>
              <a:gd name="connsiteY1" fmla="*/ 949 h 2880895"/>
              <a:gd name="connsiteX2" fmla="*/ 30664 w 83191"/>
              <a:gd name="connsiteY2" fmla="*/ 563453 h 2880895"/>
              <a:gd name="connsiteX3" fmla="*/ 30664 w 83191"/>
              <a:gd name="connsiteY3" fmla="*/ 1080958 h 2880895"/>
              <a:gd name="connsiteX4" fmla="*/ 30664 w 83191"/>
              <a:gd name="connsiteY4" fmla="*/ 1643463 h 2880895"/>
              <a:gd name="connsiteX5" fmla="*/ 51287 w 83191"/>
              <a:gd name="connsiteY5" fmla="*/ 1489197 h 2880895"/>
              <a:gd name="connsiteX6" fmla="*/ 30664 w 83191"/>
              <a:gd name="connsiteY6" fmla="*/ 2250968 h 2880895"/>
              <a:gd name="connsiteX7" fmla="*/ 15515 w 83191"/>
              <a:gd name="connsiteY7" fmla="*/ 2250968 h 2880895"/>
              <a:gd name="connsiteX8" fmla="*/ 15515 w 83191"/>
              <a:gd name="connsiteY8" fmla="*/ 1733464 h 2880895"/>
              <a:gd name="connsiteX9" fmla="*/ 15515 w 83191"/>
              <a:gd name="connsiteY9" fmla="*/ 1148459 h 2880895"/>
              <a:gd name="connsiteX10" fmla="*/ 15515 w 83191"/>
              <a:gd name="connsiteY10" fmla="*/ 608454 h 2880895"/>
              <a:gd name="connsiteX11" fmla="*/ 15515 w 83191"/>
              <a:gd name="connsiteY11" fmla="*/ 949 h 2880895"/>
              <a:gd name="connsiteX0" fmla="*/ 15515 w 83191"/>
              <a:gd name="connsiteY0" fmla="*/ 949 h 2880895"/>
              <a:gd name="connsiteX1" fmla="*/ 30664 w 83191"/>
              <a:gd name="connsiteY1" fmla="*/ 949 h 2880895"/>
              <a:gd name="connsiteX2" fmla="*/ 30664 w 83191"/>
              <a:gd name="connsiteY2" fmla="*/ 563453 h 2880895"/>
              <a:gd name="connsiteX3" fmla="*/ 30664 w 83191"/>
              <a:gd name="connsiteY3" fmla="*/ 1080958 h 2880895"/>
              <a:gd name="connsiteX4" fmla="*/ 30664 w 83191"/>
              <a:gd name="connsiteY4" fmla="*/ 1643463 h 2880895"/>
              <a:gd name="connsiteX5" fmla="*/ 30664 w 83191"/>
              <a:gd name="connsiteY5" fmla="*/ 2250968 h 2880895"/>
              <a:gd name="connsiteX6" fmla="*/ 15515 w 83191"/>
              <a:gd name="connsiteY6" fmla="*/ 2250968 h 2880895"/>
              <a:gd name="connsiteX7" fmla="*/ 15515 w 83191"/>
              <a:gd name="connsiteY7" fmla="*/ 1733464 h 2880895"/>
              <a:gd name="connsiteX8" fmla="*/ 15515 w 83191"/>
              <a:gd name="connsiteY8" fmla="*/ 1148459 h 2880895"/>
              <a:gd name="connsiteX9" fmla="*/ 15515 w 83191"/>
              <a:gd name="connsiteY9" fmla="*/ 608454 h 2880895"/>
              <a:gd name="connsiteX10" fmla="*/ 15515 w 83191"/>
              <a:gd name="connsiteY10" fmla="*/ 949 h 2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191" h="2880895" fill="none" extrusionOk="0">
                <a:moveTo>
                  <a:pt x="15515" y="949"/>
                </a:moveTo>
                <a:cubicBezTo>
                  <a:pt x="21143" y="6903"/>
                  <a:pt x="28711" y="7268"/>
                  <a:pt x="30664" y="949"/>
                </a:cubicBezTo>
                <a:cubicBezTo>
                  <a:pt x="51409" y="111927"/>
                  <a:pt x="45754" y="193779"/>
                  <a:pt x="30664" y="563453"/>
                </a:cubicBezTo>
                <a:cubicBezTo>
                  <a:pt x="10232" y="839276"/>
                  <a:pt x="9884" y="880919"/>
                  <a:pt x="30664" y="1080958"/>
                </a:cubicBezTo>
                <a:cubicBezTo>
                  <a:pt x="-57" y="1246942"/>
                  <a:pt x="14242" y="1350196"/>
                  <a:pt x="30664" y="1643463"/>
                </a:cubicBezTo>
                <a:cubicBezTo>
                  <a:pt x="42741" y="1756581"/>
                  <a:pt x="-20960" y="2108209"/>
                  <a:pt x="30664" y="2250968"/>
                </a:cubicBezTo>
                <a:cubicBezTo>
                  <a:pt x="25536" y="2260766"/>
                  <a:pt x="23523" y="2259661"/>
                  <a:pt x="15515" y="2250968"/>
                </a:cubicBezTo>
                <a:cubicBezTo>
                  <a:pt x="9883" y="2068755"/>
                  <a:pt x="49130" y="1836748"/>
                  <a:pt x="15515" y="1733464"/>
                </a:cubicBezTo>
                <a:cubicBezTo>
                  <a:pt x="-14852" y="1698448"/>
                  <a:pt x="-23137" y="1328656"/>
                  <a:pt x="15515" y="1148459"/>
                </a:cubicBezTo>
                <a:cubicBezTo>
                  <a:pt x="33912" y="1050796"/>
                  <a:pt x="-36049" y="904926"/>
                  <a:pt x="15515" y="608454"/>
                </a:cubicBezTo>
                <a:cubicBezTo>
                  <a:pt x="22058" y="291645"/>
                  <a:pt x="-37542" y="127544"/>
                  <a:pt x="15515" y="949"/>
                </a:cubicBezTo>
                <a:close/>
              </a:path>
              <a:path w="83191" h="2880895" stroke="0" extrusionOk="0">
                <a:moveTo>
                  <a:pt x="15515" y="949"/>
                </a:moveTo>
                <a:cubicBezTo>
                  <a:pt x="21664" y="7548"/>
                  <a:pt x="24387" y="8351"/>
                  <a:pt x="30664" y="949"/>
                </a:cubicBezTo>
                <a:cubicBezTo>
                  <a:pt x="13066" y="214314"/>
                  <a:pt x="-22439" y="1205512"/>
                  <a:pt x="20434" y="1476966"/>
                </a:cubicBezTo>
                <a:cubicBezTo>
                  <a:pt x="100060" y="1674327"/>
                  <a:pt x="19955" y="805943"/>
                  <a:pt x="30664" y="1103458"/>
                </a:cubicBezTo>
                <a:cubicBezTo>
                  <a:pt x="76113" y="1359136"/>
                  <a:pt x="9756" y="1467606"/>
                  <a:pt x="30664" y="1665963"/>
                </a:cubicBezTo>
                <a:cubicBezTo>
                  <a:pt x="22514" y="1912840"/>
                  <a:pt x="22276" y="1935420"/>
                  <a:pt x="30664" y="2250968"/>
                </a:cubicBezTo>
                <a:cubicBezTo>
                  <a:pt x="29126" y="2246312"/>
                  <a:pt x="21417" y="2246906"/>
                  <a:pt x="15515" y="2250968"/>
                </a:cubicBezTo>
                <a:cubicBezTo>
                  <a:pt x="-14715" y="1981009"/>
                  <a:pt x="25965" y="1907905"/>
                  <a:pt x="15515" y="1733464"/>
                </a:cubicBezTo>
                <a:cubicBezTo>
                  <a:pt x="-42101" y="1604857"/>
                  <a:pt x="50677" y="1440801"/>
                  <a:pt x="27837" y="1000921"/>
                </a:cubicBezTo>
                <a:cubicBezTo>
                  <a:pt x="46414" y="715117"/>
                  <a:pt x="13418" y="767258"/>
                  <a:pt x="15515" y="563453"/>
                </a:cubicBezTo>
                <a:cubicBezTo>
                  <a:pt x="34251" y="414471"/>
                  <a:pt x="10651" y="113084"/>
                  <a:pt x="15515" y="949"/>
                </a:cubicBezTo>
                <a:close/>
              </a:path>
              <a:path w="83191" h="2880895" fill="none" stroke="0" extrusionOk="0">
                <a:moveTo>
                  <a:pt x="15515" y="949"/>
                </a:moveTo>
                <a:cubicBezTo>
                  <a:pt x="22397" y="354"/>
                  <a:pt x="27803" y="7089"/>
                  <a:pt x="30664" y="949"/>
                </a:cubicBezTo>
                <a:cubicBezTo>
                  <a:pt x="50799" y="203064"/>
                  <a:pt x="51698" y="362103"/>
                  <a:pt x="30664" y="563453"/>
                </a:cubicBezTo>
                <a:cubicBezTo>
                  <a:pt x="34674" y="861706"/>
                  <a:pt x="17861" y="895233"/>
                  <a:pt x="30664" y="1080958"/>
                </a:cubicBezTo>
                <a:cubicBezTo>
                  <a:pt x="-8904" y="1305701"/>
                  <a:pt x="62538" y="1427871"/>
                  <a:pt x="30664" y="1643463"/>
                </a:cubicBezTo>
                <a:cubicBezTo>
                  <a:pt x="57933" y="1863945"/>
                  <a:pt x="25866" y="1980893"/>
                  <a:pt x="30664" y="2250968"/>
                </a:cubicBezTo>
                <a:cubicBezTo>
                  <a:pt x="25156" y="2254646"/>
                  <a:pt x="20119" y="2258058"/>
                  <a:pt x="15515" y="2250968"/>
                </a:cubicBezTo>
                <a:cubicBezTo>
                  <a:pt x="2921" y="1960530"/>
                  <a:pt x="2011" y="2003798"/>
                  <a:pt x="4115" y="1852261"/>
                </a:cubicBezTo>
                <a:cubicBezTo>
                  <a:pt x="40679" y="1813421"/>
                  <a:pt x="59625" y="1341182"/>
                  <a:pt x="15515" y="1148459"/>
                </a:cubicBezTo>
                <a:cubicBezTo>
                  <a:pt x="-30098" y="998149"/>
                  <a:pt x="16729" y="770564"/>
                  <a:pt x="15515" y="608454"/>
                </a:cubicBezTo>
                <a:cubicBezTo>
                  <a:pt x="22925" y="304238"/>
                  <a:pt x="21271" y="87926"/>
                  <a:pt x="15515" y="949"/>
                </a:cubicBezTo>
                <a:close/>
              </a:path>
              <a:path w="83191" h="2880895" fill="none" stroke="0" extrusionOk="0">
                <a:moveTo>
                  <a:pt x="15515" y="949"/>
                </a:moveTo>
                <a:cubicBezTo>
                  <a:pt x="17785" y="1417"/>
                  <a:pt x="27855" y="-2079"/>
                  <a:pt x="30664" y="949"/>
                </a:cubicBezTo>
                <a:cubicBezTo>
                  <a:pt x="73148" y="93873"/>
                  <a:pt x="65158" y="261984"/>
                  <a:pt x="30664" y="563453"/>
                </a:cubicBezTo>
                <a:cubicBezTo>
                  <a:pt x="23525" y="805646"/>
                  <a:pt x="30983" y="880564"/>
                  <a:pt x="30664" y="1080958"/>
                </a:cubicBezTo>
                <a:cubicBezTo>
                  <a:pt x="22371" y="1272543"/>
                  <a:pt x="16692" y="1364706"/>
                  <a:pt x="30664" y="1643463"/>
                </a:cubicBezTo>
                <a:cubicBezTo>
                  <a:pt x="81330" y="1929357"/>
                  <a:pt x="6480" y="2058899"/>
                  <a:pt x="30664" y="2250968"/>
                </a:cubicBezTo>
                <a:cubicBezTo>
                  <a:pt x="23444" y="2256126"/>
                  <a:pt x="87698" y="2879809"/>
                  <a:pt x="82935" y="2880895"/>
                </a:cubicBezTo>
                <a:cubicBezTo>
                  <a:pt x="53447" y="2667497"/>
                  <a:pt x="14841" y="1916469"/>
                  <a:pt x="15515" y="1733464"/>
                </a:cubicBezTo>
                <a:cubicBezTo>
                  <a:pt x="1620" y="1589309"/>
                  <a:pt x="39887" y="1341890"/>
                  <a:pt x="15515" y="1148459"/>
                </a:cubicBezTo>
                <a:cubicBezTo>
                  <a:pt x="-6577" y="973965"/>
                  <a:pt x="-269" y="877028"/>
                  <a:pt x="15515" y="608454"/>
                </a:cubicBezTo>
                <a:cubicBezTo>
                  <a:pt x="12731" y="363768"/>
                  <a:pt x="12326" y="85969"/>
                  <a:pt x="15515" y="949"/>
                </a:cubicBezTo>
                <a:close/>
              </a:path>
              <a:path w="83191" h="2880895" fill="none" stroke="0" extrusionOk="0">
                <a:moveTo>
                  <a:pt x="15515" y="949"/>
                </a:moveTo>
                <a:cubicBezTo>
                  <a:pt x="18500" y="3480"/>
                  <a:pt x="26419" y="6691"/>
                  <a:pt x="30664" y="949"/>
                </a:cubicBezTo>
                <a:cubicBezTo>
                  <a:pt x="25645" y="143336"/>
                  <a:pt x="44774" y="292844"/>
                  <a:pt x="30664" y="563453"/>
                </a:cubicBezTo>
                <a:cubicBezTo>
                  <a:pt x="3964" y="840899"/>
                  <a:pt x="21042" y="887597"/>
                  <a:pt x="30664" y="1080958"/>
                </a:cubicBezTo>
                <a:cubicBezTo>
                  <a:pt x="44862" y="1171305"/>
                  <a:pt x="52823" y="1365589"/>
                  <a:pt x="30664" y="1643463"/>
                </a:cubicBezTo>
                <a:cubicBezTo>
                  <a:pt x="48676" y="1749968"/>
                  <a:pt x="60533" y="1370339"/>
                  <a:pt x="51287" y="1489197"/>
                </a:cubicBezTo>
                <a:cubicBezTo>
                  <a:pt x="52334" y="1602192"/>
                  <a:pt x="40939" y="2165949"/>
                  <a:pt x="30664" y="2250968"/>
                </a:cubicBezTo>
                <a:cubicBezTo>
                  <a:pt x="28437" y="2255914"/>
                  <a:pt x="21021" y="2254542"/>
                  <a:pt x="15515" y="2250968"/>
                </a:cubicBezTo>
                <a:cubicBezTo>
                  <a:pt x="-11572" y="2024979"/>
                  <a:pt x="41303" y="1896779"/>
                  <a:pt x="15515" y="1733464"/>
                </a:cubicBezTo>
                <a:cubicBezTo>
                  <a:pt x="9131" y="1663383"/>
                  <a:pt x="39868" y="1317034"/>
                  <a:pt x="15515" y="1148459"/>
                </a:cubicBezTo>
                <a:cubicBezTo>
                  <a:pt x="22801" y="982564"/>
                  <a:pt x="29620" y="894384"/>
                  <a:pt x="15515" y="608454"/>
                </a:cubicBezTo>
                <a:cubicBezTo>
                  <a:pt x="45384" y="308447"/>
                  <a:pt x="19307" y="130343"/>
                  <a:pt x="15515" y="949"/>
                </a:cubicBezTo>
                <a:close/>
              </a:path>
              <a:path w="83191" h="2880895" fill="none" stroke="0" extrusionOk="0">
                <a:moveTo>
                  <a:pt x="15515" y="949"/>
                </a:moveTo>
                <a:cubicBezTo>
                  <a:pt x="20657" y="3938"/>
                  <a:pt x="27298" y="6924"/>
                  <a:pt x="30664" y="949"/>
                </a:cubicBezTo>
                <a:cubicBezTo>
                  <a:pt x="34805" y="120691"/>
                  <a:pt x="41801" y="232782"/>
                  <a:pt x="30664" y="563453"/>
                </a:cubicBezTo>
                <a:cubicBezTo>
                  <a:pt x="14182" y="836287"/>
                  <a:pt x="30269" y="893066"/>
                  <a:pt x="30664" y="1080958"/>
                </a:cubicBezTo>
                <a:cubicBezTo>
                  <a:pt x="24673" y="1251261"/>
                  <a:pt x="23244" y="1365678"/>
                  <a:pt x="30664" y="1643463"/>
                </a:cubicBezTo>
                <a:cubicBezTo>
                  <a:pt x="68521" y="1804089"/>
                  <a:pt x="34393" y="2028254"/>
                  <a:pt x="30664" y="2250968"/>
                </a:cubicBezTo>
                <a:cubicBezTo>
                  <a:pt x="25462" y="2258247"/>
                  <a:pt x="22766" y="2258202"/>
                  <a:pt x="15515" y="2250968"/>
                </a:cubicBezTo>
                <a:cubicBezTo>
                  <a:pt x="18994" y="2013620"/>
                  <a:pt x="20476" y="1870368"/>
                  <a:pt x="15515" y="1733464"/>
                </a:cubicBezTo>
                <a:cubicBezTo>
                  <a:pt x="7375" y="1668683"/>
                  <a:pt x="923" y="1344887"/>
                  <a:pt x="15515" y="1148459"/>
                </a:cubicBezTo>
                <a:cubicBezTo>
                  <a:pt x="-5162" y="1013791"/>
                  <a:pt x="-4294" y="868920"/>
                  <a:pt x="15515" y="608454"/>
                </a:cubicBezTo>
                <a:cubicBezTo>
                  <a:pt x="15292" y="323456"/>
                  <a:pt x="-25462" y="189815"/>
                  <a:pt x="15515" y="949"/>
                </a:cubicBezTo>
                <a:close/>
              </a:path>
              <a:path w="83191" h="2880895" fill="none" stroke="0" extrusionOk="0">
                <a:moveTo>
                  <a:pt x="15515" y="949"/>
                </a:moveTo>
                <a:cubicBezTo>
                  <a:pt x="19362" y="5131"/>
                  <a:pt x="27895" y="6531"/>
                  <a:pt x="30664" y="949"/>
                </a:cubicBezTo>
                <a:cubicBezTo>
                  <a:pt x="61570" y="120657"/>
                  <a:pt x="37826" y="212254"/>
                  <a:pt x="30664" y="563453"/>
                </a:cubicBezTo>
                <a:cubicBezTo>
                  <a:pt x="6639" y="844678"/>
                  <a:pt x="15917" y="890184"/>
                  <a:pt x="30664" y="1080958"/>
                </a:cubicBezTo>
                <a:cubicBezTo>
                  <a:pt x="11950" y="1243563"/>
                  <a:pt x="21306" y="1356596"/>
                  <a:pt x="30664" y="1643463"/>
                </a:cubicBezTo>
                <a:cubicBezTo>
                  <a:pt x="48210" y="1776993"/>
                  <a:pt x="16744" y="2078389"/>
                  <a:pt x="30664" y="2250968"/>
                </a:cubicBezTo>
                <a:cubicBezTo>
                  <a:pt x="25467" y="2260363"/>
                  <a:pt x="22929" y="2259605"/>
                  <a:pt x="15515" y="2250968"/>
                </a:cubicBezTo>
                <a:cubicBezTo>
                  <a:pt x="7913" y="2033651"/>
                  <a:pt x="12414" y="1869129"/>
                  <a:pt x="15515" y="1733464"/>
                </a:cubicBezTo>
                <a:cubicBezTo>
                  <a:pt x="20830" y="1683546"/>
                  <a:pt x="17274" y="1334763"/>
                  <a:pt x="15515" y="1148459"/>
                </a:cubicBezTo>
                <a:cubicBezTo>
                  <a:pt x="-1049" y="1041412"/>
                  <a:pt x="1152" y="904751"/>
                  <a:pt x="15515" y="608454"/>
                </a:cubicBezTo>
                <a:cubicBezTo>
                  <a:pt x="31798" y="311211"/>
                  <a:pt x="-10993" y="142007"/>
                  <a:pt x="15515" y="949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2568E24E-7A61-B149-BA33-A8D8F385FFD5}"/>
              </a:ext>
            </a:extLst>
          </p:cNvPr>
          <p:cNvSpPr/>
          <p:nvPr/>
        </p:nvSpPr>
        <p:spPr>
          <a:xfrm rot="16200000">
            <a:off x="1659016" y="5820691"/>
            <a:ext cx="114173" cy="2549610"/>
          </a:xfrm>
          <a:custGeom>
            <a:avLst/>
            <a:gdLst>
              <a:gd name="connsiteX0" fmla="*/ 21294 w 114173"/>
              <a:gd name="connsiteY0" fmla="*/ 839 h 2549610"/>
              <a:gd name="connsiteX1" fmla="*/ 42084 w 114173"/>
              <a:gd name="connsiteY1" fmla="*/ 839 h 2549610"/>
              <a:gd name="connsiteX2" fmla="*/ 42084 w 114173"/>
              <a:gd name="connsiteY2" fmla="*/ 498660 h 2549610"/>
              <a:gd name="connsiteX3" fmla="*/ 42084 w 114173"/>
              <a:gd name="connsiteY3" fmla="*/ 956655 h 2549610"/>
              <a:gd name="connsiteX4" fmla="*/ 42084 w 114173"/>
              <a:gd name="connsiteY4" fmla="*/ 1454475 h 2549610"/>
              <a:gd name="connsiteX5" fmla="*/ 42084 w 114173"/>
              <a:gd name="connsiteY5" fmla="*/ 1992121 h 2549610"/>
              <a:gd name="connsiteX6" fmla="*/ 21294 w 114173"/>
              <a:gd name="connsiteY6" fmla="*/ 1992121 h 2549610"/>
              <a:gd name="connsiteX7" fmla="*/ 21294 w 114173"/>
              <a:gd name="connsiteY7" fmla="*/ 1534126 h 2549610"/>
              <a:gd name="connsiteX8" fmla="*/ 21294 w 114173"/>
              <a:gd name="connsiteY8" fmla="*/ 1016393 h 2549610"/>
              <a:gd name="connsiteX9" fmla="*/ 21294 w 114173"/>
              <a:gd name="connsiteY9" fmla="*/ 538485 h 2549610"/>
              <a:gd name="connsiteX10" fmla="*/ 21294 w 114173"/>
              <a:gd name="connsiteY10" fmla="*/ 839 h 2549610"/>
              <a:gd name="connsiteX0" fmla="*/ 21294 w 114173"/>
              <a:gd name="connsiteY0" fmla="*/ 839 h 2549610"/>
              <a:gd name="connsiteX1" fmla="*/ 42084 w 114173"/>
              <a:gd name="connsiteY1" fmla="*/ 839 h 2549610"/>
              <a:gd name="connsiteX2" fmla="*/ 28045 w 114173"/>
              <a:gd name="connsiteY2" fmla="*/ 1307124 h 2549610"/>
              <a:gd name="connsiteX3" fmla="*/ 42084 w 114173"/>
              <a:gd name="connsiteY3" fmla="*/ 976567 h 2549610"/>
              <a:gd name="connsiteX4" fmla="*/ 42084 w 114173"/>
              <a:gd name="connsiteY4" fmla="*/ 1474387 h 2549610"/>
              <a:gd name="connsiteX5" fmla="*/ 42084 w 114173"/>
              <a:gd name="connsiteY5" fmla="*/ 1992121 h 2549610"/>
              <a:gd name="connsiteX6" fmla="*/ 21294 w 114173"/>
              <a:gd name="connsiteY6" fmla="*/ 1992121 h 2549610"/>
              <a:gd name="connsiteX7" fmla="*/ 21294 w 114173"/>
              <a:gd name="connsiteY7" fmla="*/ 1534126 h 2549610"/>
              <a:gd name="connsiteX8" fmla="*/ 38204 w 114173"/>
              <a:gd name="connsiteY8" fmla="*/ 885821 h 2549610"/>
              <a:gd name="connsiteX9" fmla="*/ 21294 w 114173"/>
              <a:gd name="connsiteY9" fmla="*/ 498660 h 2549610"/>
              <a:gd name="connsiteX10" fmla="*/ 21294 w 114173"/>
              <a:gd name="connsiteY10" fmla="*/ 839 h 2549610"/>
              <a:gd name="connsiteX0" fmla="*/ 21294 w 114173"/>
              <a:gd name="connsiteY0" fmla="*/ 839 h 2549610"/>
              <a:gd name="connsiteX1" fmla="*/ 42084 w 114173"/>
              <a:gd name="connsiteY1" fmla="*/ 839 h 2549610"/>
              <a:gd name="connsiteX2" fmla="*/ 42084 w 114173"/>
              <a:gd name="connsiteY2" fmla="*/ 498660 h 2549610"/>
              <a:gd name="connsiteX3" fmla="*/ 42084 w 114173"/>
              <a:gd name="connsiteY3" fmla="*/ 956655 h 2549610"/>
              <a:gd name="connsiteX4" fmla="*/ 42084 w 114173"/>
              <a:gd name="connsiteY4" fmla="*/ 1454475 h 2549610"/>
              <a:gd name="connsiteX5" fmla="*/ 42084 w 114173"/>
              <a:gd name="connsiteY5" fmla="*/ 1992121 h 2549610"/>
              <a:gd name="connsiteX6" fmla="*/ 21294 w 114173"/>
              <a:gd name="connsiteY6" fmla="*/ 1992121 h 2549610"/>
              <a:gd name="connsiteX7" fmla="*/ 5647 w 114173"/>
              <a:gd name="connsiteY7" fmla="*/ 1639262 h 2549610"/>
              <a:gd name="connsiteX8" fmla="*/ 21294 w 114173"/>
              <a:gd name="connsiteY8" fmla="*/ 1016393 h 2549610"/>
              <a:gd name="connsiteX9" fmla="*/ 21294 w 114173"/>
              <a:gd name="connsiteY9" fmla="*/ 538485 h 2549610"/>
              <a:gd name="connsiteX10" fmla="*/ 21294 w 114173"/>
              <a:gd name="connsiteY10" fmla="*/ 839 h 2549610"/>
              <a:gd name="connsiteX0" fmla="*/ 21294 w 114173"/>
              <a:gd name="connsiteY0" fmla="*/ 839 h 2549610"/>
              <a:gd name="connsiteX1" fmla="*/ 42084 w 114173"/>
              <a:gd name="connsiteY1" fmla="*/ 839 h 2549610"/>
              <a:gd name="connsiteX2" fmla="*/ 42084 w 114173"/>
              <a:gd name="connsiteY2" fmla="*/ 498660 h 2549610"/>
              <a:gd name="connsiteX3" fmla="*/ 42084 w 114173"/>
              <a:gd name="connsiteY3" fmla="*/ 956655 h 2549610"/>
              <a:gd name="connsiteX4" fmla="*/ 42084 w 114173"/>
              <a:gd name="connsiteY4" fmla="*/ 1454475 h 2549610"/>
              <a:gd name="connsiteX5" fmla="*/ 42084 w 114173"/>
              <a:gd name="connsiteY5" fmla="*/ 1992121 h 2549610"/>
              <a:gd name="connsiteX6" fmla="*/ 113821 w 114173"/>
              <a:gd name="connsiteY6" fmla="*/ 2549610 h 2549610"/>
              <a:gd name="connsiteX7" fmla="*/ 21294 w 114173"/>
              <a:gd name="connsiteY7" fmla="*/ 1534126 h 2549610"/>
              <a:gd name="connsiteX8" fmla="*/ 21294 w 114173"/>
              <a:gd name="connsiteY8" fmla="*/ 1016393 h 2549610"/>
              <a:gd name="connsiteX9" fmla="*/ 21294 w 114173"/>
              <a:gd name="connsiteY9" fmla="*/ 538485 h 2549610"/>
              <a:gd name="connsiteX10" fmla="*/ 21294 w 114173"/>
              <a:gd name="connsiteY10" fmla="*/ 839 h 2549610"/>
              <a:gd name="connsiteX0" fmla="*/ 21294 w 114173"/>
              <a:gd name="connsiteY0" fmla="*/ 839 h 2549610"/>
              <a:gd name="connsiteX1" fmla="*/ 42084 w 114173"/>
              <a:gd name="connsiteY1" fmla="*/ 839 h 2549610"/>
              <a:gd name="connsiteX2" fmla="*/ 42084 w 114173"/>
              <a:gd name="connsiteY2" fmla="*/ 498660 h 2549610"/>
              <a:gd name="connsiteX3" fmla="*/ 42084 w 114173"/>
              <a:gd name="connsiteY3" fmla="*/ 956655 h 2549610"/>
              <a:gd name="connsiteX4" fmla="*/ 42084 w 114173"/>
              <a:gd name="connsiteY4" fmla="*/ 1454475 h 2549610"/>
              <a:gd name="connsiteX5" fmla="*/ 70388 w 114173"/>
              <a:gd name="connsiteY5" fmla="*/ 1317949 h 2549610"/>
              <a:gd name="connsiteX6" fmla="*/ 42084 w 114173"/>
              <a:gd name="connsiteY6" fmla="*/ 1992121 h 2549610"/>
              <a:gd name="connsiteX7" fmla="*/ 21294 w 114173"/>
              <a:gd name="connsiteY7" fmla="*/ 1992121 h 2549610"/>
              <a:gd name="connsiteX8" fmla="*/ 21294 w 114173"/>
              <a:gd name="connsiteY8" fmla="*/ 1534126 h 2549610"/>
              <a:gd name="connsiteX9" fmla="*/ 21294 w 114173"/>
              <a:gd name="connsiteY9" fmla="*/ 1016393 h 2549610"/>
              <a:gd name="connsiteX10" fmla="*/ 21294 w 114173"/>
              <a:gd name="connsiteY10" fmla="*/ 538485 h 2549610"/>
              <a:gd name="connsiteX11" fmla="*/ 21294 w 114173"/>
              <a:gd name="connsiteY11" fmla="*/ 839 h 2549610"/>
              <a:gd name="connsiteX0" fmla="*/ 21294 w 114173"/>
              <a:gd name="connsiteY0" fmla="*/ 839 h 2549610"/>
              <a:gd name="connsiteX1" fmla="*/ 42084 w 114173"/>
              <a:gd name="connsiteY1" fmla="*/ 839 h 2549610"/>
              <a:gd name="connsiteX2" fmla="*/ 42084 w 114173"/>
              <a:gd name="connsiteY2" fmla="*/ 498660 h 2549610"/>
              <a:gd name="connsiteX3" fmla="*/ 42084 w 114173"/>
              <a:gd name="connsiteY3" fmla="*/ 956655 h 2549610"/>
              <a:gd name="connsiteX4" fmla="*/ 42084 w 114173"/>
              <a:gd name="connsiteY4" fmla="*/ 1454475 h 2549610"/>
              <a:gd name="connsiteX5" fmla="*/ 42084 w 114173"/>
              <a:gd name="connsiteY5" fmla="*/ 1992121 h 2549610"/>
              <a:gd name="connsiteX6" fmla="*/ 21294 w 114173"/>
              <a:gd name="connsiteY6" fmla="*/ 1992121 h 2549610"/>
              <a:gd name="connsiteX7" fmla="*/ 21294 w 114173"/>
              <a:gd name="connsiteY7" fmla="*/ 1534126 h 2549610"/>
              <a:gd name="connsiteX8" fmla="*/ 21294 w 114173"/>
              <a:gd name="connsiteY8" fmla="*/ 1016393 h 2549610"/>
              <a:gd name="connsiteX9" fmla="*/ 21294 w 114173"/>
              <a:gd name="connsiteY9" fmla="*/ 538485 h 2549610"/>
              <a:gd name="connsiteX10" fmla="*/ 21294 w 114173"/>
              <a:gd name="connsiteY10" fmla="*/ 839 h 254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173" h="2549610" fill="none" extrusionOk="0">
                <a:moveTo>
                  <a:pt x="21294" y="839"/>
                </a:moveTo>
                <a:cubicBezTo>
                  <a:pt x="28254" y="5481"/>
                  <a:pt x="39166" y="6530"/>
                  <a:pt x="42084" y="839"/>
                </a:cubicBezTo>
                <a:cubicBezTo>
                  <a:pt x="68827" y="97979"/>
                  <a:pt x="58728" y="181682"/>
                  <a:pt x="42084" y="498660"/>
                </a:cubicBezTo>
                <a:cubicBezTo>
                  <a:pt x="15456" y="742718"/>
                  <a:pt x="14856" y="778204"/>
                  <a:pt x="42084" y="956655"/>
                </a:cubicBezTo>
                <a:cubicBezTo>
                  <a:pt x="7676" y="1103378"/>
                  <a:pt x="15594" y="1184950"/>
                  <a:pt x="42084" y="1454475"/>
                </a:cubicBezTo>
                <a:cubicBezTo>
                  <a:pt x="57594" y="1559453"/>
                  <a:pt x="-6896" y="1862233"/>
                  <a:pt x="42084" y="1992121"/>
                </a:cubicBezTo>
                <a:cubicBezTo>
                  <a:pt x="35228" y="2000643"/>
                  <a:pt x="32491" y="2000100"/>
                  <a:pt x="21294" y="1992121"/>
                </a:cubicBezTo>
                <a:cubicBezTo>
                  <a:pt x="13437" y="1839581"/>
                  <a:pt x="52740" y="1627478"/>
                  <a:pt x="21294" y="1534126"/>
                </a:cubicBezTo>
                <a:cubicBezTo>
                  <a:pt x="-9542" y="1498492"/>
                  <a:pt x="-20581" y="1175594"/>
                  <a:pt x="21294" y="1016393"/>
                </a:cubicBezTo>
                <a:cubicBezTo>
                  <a:pt x="48471" y="935757"/>
                  <a:pt x="-45904" y="804830"/>
                  <a:pt x="21294" y="538485"/>
                </a:cubicBezTo>
                <a:cubicBezTo>
                  <a:pt x="32898" y="241137"/>
                  <a:pt x="-45362" y="112527"/>
                  <a:pt x="21294" y="839"/>
                </a:cubicBezTo>
                <a:close/>
              </a:path>
              <a:path w="114173" h="2549610" stroke="0" extrusionOk="0">
                <a:moveTo>
                  <a:pt x="21294" y="839"/>
                </a:moveTo>
                <a:cubicBezTo>
                  <a:pt x="29808" y="6987"/>
                  <a:pt x="33245" y="8197"/>
                  <a:pt x="42084" y="839"/>
                </a:cubicBezTo>
                <a:cubicBezTo>
                  <a:pt x="23169" y="192171"/>
                  <a:pt x="1416" y="1091231"/>
                  <a:pt x="28045" y="1307124"/>
                </a:cubicBezTo>
                <a:cubicBezTo>
                  <a:pt x="96968" y="1477919"/>
                  <a:pt x="28361" y="715059"/>
                  <a:pt x="42084" y="976567"/>
                </a:cubicBezTo>
                <a:cubicBezTo>
                  <a:pt x="95034" y="1200394"/>
                  <a:pt x="8087" y="1300520"/>
                  <a:pt x="42084" y="1474387"/>
                </a:cubicBezTo>
                <a:cubicBezTo>
                  <a:pt x="31718" y="1692512"/>
                  <a:pt x="31112" y="1712707"/>
                  <a:pt x="42084" y="1992121"/>
                </a:cubicBezTo>
                <a:cubicBezTo>
                  <a:pt x="40053" y="1987572"/>
                  <a:pt x="29034" y="1988554"/>
                  <a:pt x="21294" y="1992121"/>
                </a:cubicBezTo>
                <a:cubicBezTo>
                  <a:pt x="-12807" y="1753948"/>
                  <a:pt x="41547" y="1681352"/>
                  <a:pt x="21294" y="1534126"/>
                </a:cubicBezTo>
                <a:cubicBezTo>
                  <a:pt x="-44092" y="1418981"/>
                  <a:pt x="61483" y="1270063"/>
                  <a:pt x="38204" y="885821"/>
                </a:cubicBezTo>
                <a:cubicBezTo>
                  <a:pt x="74925" y="630490"/>
                  <a:pt x="19871" y="676502"/>
                  <a:pt x="21294" y="498660"/>
                </a:cubicBezTo>
                <a:cubicBezTo>
                  <a:pt x="51125" y="368375"/>
                  <a:pt x="17395" y="103586"/>
                  <a:pt x="21294" y="839"/>
                </a:cubicBezTo>
                <a:close/>
              </a:path>
              <a:path w="114173" h="2549610" fill="none" stroke="0" extrusionOk="0">
                <a:moveTo>
                  <a:pt x="21294" y="839"/>
                </a:moveTo>
                <a:cubicBezTo>
                  <a:pt x="29296" y="289"/>
                  <a:pt x="38318" y="6639"/>
                  <a:pt x="42084" y="839"/>
                </a:cubicBezTo>
                <a:cubicBezTo>
                  <a:pt x="81556" y="192290"/>
                  <a:pt x="58534" y="304667"/>
                  <a:pt x="42084" y="498660"/>
                </a:cubicBezTo>
                <a:cubicBezTo>
                  <a:pt x="38745" y="757790"/>
                  <a:pt x="28755" y="795153"/>
                  <a:pt x="42084" y="956655"/>
                </a:cubicBezTo>
                <a:cubicBezTo>
                  <a:pt x="-531" y="1156530"/>
                  <a:pt x="104399" y="1268657"/>
                  <a:pt x="42084" y="1454475"/>
                </a:cubicBezTo>
                <a:cubicBezTo>
                  <a:pt x="72937" y="1652966"/>
                  <a:pt x="39122" y="1754011"/>
                  <a:pt x="42084" y="1992121"/>
                </a:cubicBezTo>
                <a:cubicBezTo>
                  <a:pt x="35118" y="1995253"/>
                  <a:pt x="27603" y="1998532"/>
                  <a:pt x="21294" y="1992121"/>
                </a:cubicBezTo>
                <a:cubicBezTo>
                  <a:pt x="4484" y="1733443"/>
                  <a:pt x="4035" y="1771174"/>
                  <a:pt x="5647" y="1639262"/>
                </a:cubicBezTo>
                <a:cubicBezTo>
                  <a:pt x="52586" y="1605579"/>
                  <a:pt x="76594" y="1188642"/>
                  <a:pt x="21294" y="1016393"/>
                </a:cubicBezTo>
                <a:cubicBezTo>
                  <a:pt x="4357" y="873546"/>
                  <a:pt x="24021" y="697858"/>
                  <a:pt x="21294" y="538485"/>
                </a:cubicBezTo>
                <a:cubicBezTo>
                  <a:pt x="32663" y="255739"/>
                  <a:pt x="25269" y="79600"/>
                  <a:pt x="21294" y="839"/>
                </a:cubicBezTo>
                <a:close/>
              </a:path>
              <a:path w="114173" h="2549610" fill="none" stroke="0" extrusionOk="0">
                <a:moveTo>
                  <a:pt x="21294" y="839"/>
                </a:moveTo>
                <a:cubicBezTo>
                  <a:pt x="25211" y="1226"/>
                  <a:pt x="37922" y="-1705"/>
                  <a:pt x="42084" y="839"/>
                </a:cubicBezTo>
                <a:cubicBezTo>
                  <a:pt x="99507" y="77683"/>
                  <a:pt x="74049" y="232091"/>
                  <a:pt x="42084" y="498660"/>
                </a:cubicBezTo>
                <a:cubicBezTo>
                  <a:pt x="30318" y="715575"/>
                  <a:pt x="38066" y="786691"/>
                  <a:pt x="42084" y="956655"/>
                </a:cubicBezTo>
                <a:cubicBezTo>
                  <a:pt x="29483" y="1136044"/>
                  <a:pt x="20609" y="1204422"/>
                  <a:pt x="42084" y="1454475"/>
                </a:cubicBezTo>
                <a:cubicBezTo>
                  <a:pt x="101110" y="1709243"/>
                  <a:pt x="5361" y="1824246"/>
                  <a:pt x="42084" y="1992121"/>
                </a:cubicBezTo>
                <a:cubicBezTo>
                  <a:pt x="31976" y="1996880"/>
                  <a:pt x="120352" y="2548191"/>
                  <a:pt x="113821" y="2549610"/>
                </a:cubicBezTo>
                <a:cubicBezTo>
                  <a:pt x="69336" y="2364144"/>
                  <a:pt x="20820" y="1696598"/>
                  <a:pt x="21294" y="1534126"/>
                </a:cubicBezTo>
                <a:cubicBezTo>
                  <a:pt x="10172" y="1409426"/>
                  <a:pt x="82528" y="1190300"/>
                  <a:pt x="21294" y="1016393"/>
                </a:cubicBezTo>
                <a:cubicBezTo>
                  <a:pt x="-9999" y="861279"/>
                  <a:pt x="-2087" y="777405"/>
                  <a:pt x="21294" y="538485"/>
                </a:cubicBezTo>
                <a:cubicBezTo>
                  <a:pt x="16120" y="316778"/>
                  <a:pt x="15523" y="85316"/>
                  <a:pt x="21294" y="839"/>
                </a:cubicBezTo>
                <a:close/>
              </a:path>
              <a:path w="114173" h="2549610" fill="none" stroke="0" extrusionOk="0">
                <a:moveTo>
                  <a:pt x="21294" y="839"/>
                </a:moveTo>
                <a:cubicBezTo>
                  <a:pt x="25421" y="3233"/>
                  <a:pt x="36566" y="5643"/>
                  <a:pt x="42084" y="839"/>
                </a:cubicBezTo>
                <a:cubicBezTo>
                  <a:pt x="34139" y="129167"/>
                  <a:pt x="51457" y="244168"/>
                  <a:pt x="42084" y="498660"/>
                </a:cubicBezTo>
                <a:cubicBezTo>
                  <a:pt x="1677" y="743031"/>
                  <a:pt x="29060" y="785367"/>
                  <a:pt x="42084" y="956655"/>
                </a:cubicBezTo>
                <a:cubicBezTo>
                  <a:pt x="51843" y="1036674"/>
                  <a:pt x="43036" y="1226963"/>
                  <a:pt x="42084" y="1454475"/>
                </a:cubicBezTo>
                <a:cubicBezTo>
                  <a:pt x="51608" y="1553744"/>
                  <a:pt x="81750" y="1212176"/>
                  <a:pt x="70388" y="1317949"/>
                </a:cubicBezTo>
                <a:cubicBezTo>
                  <a:pt x="72853" y="1425376"/>
                  <a:pt x="51080" y="1918991"/>
                  <a:pt x="42084" y="1992121"/>
                </a:cubicBezTo>
                <a:cubicBezTo>
                  <a:pt x="37847" y="1996468"/>
                  <a:pt x="28870" y="1995162"/>
                  <a:pt x="21294" y="1992121"/>
                </a:cubicBezTo>
                <a:cubicBezTo>
                  <a:pt x="5836" y="1790759"/>
                  <a:pt x="49612" y="1679362"/>
                  <a:pt x="21294" y="1534126"/>
                </a:cubicBezTo>
                <a:cubicBezTo>
                  <a:pt x="8383" y="1485024"/>
                  <a:pt x="58722" y="1160241"/>
                  <a:pt x="21294" y="1016393"/>
                </a:cubicBezTo>
                <a:cubicBezTo>
                  <a:pt x="29239" y="872047"/>
                  <a:pt x="34750" y="791540"/>
                  <a:pt x="21294" y="538485"/>
                </a:cubicBezTo>
                <a:cubicBezTo>
                  <a:pt x="46505" y="284301"/>
                  <a:pt x="23377" y="115010"/>
                  <a:pt x="21294" y="839"/>
                </a:cubicBezTo>
                <a:close/>
              </a:path>
              <a:path w="114173" h="2549610" fill="none" stroke="0" extrusionOk="0">
                <a:moveTo>
                  <a:pt x="21294" y="839"/>
                </a:moveTo>
                <a:cubicBezTo>
                  <a:pt x="28208" y="3545"/>
                  <a:pt x="37445" y="6354"/>
                  <a:pt x="42084" y="839"/>
                </a:cubicBezTo>
                <a:cubicBezTo>
                  <a:pt x="56533" y="107381"/>
                  <a:pt x="60071" y="205730"/>
                  <a:pt x="42084" y="498660"/>
                </a:cubicBezTo>
                <a:cubicBezTo>
                  <a:pt x="19312" y="731647"/>
                  <a:pt x="28313" y="795757"/>
                  <a:pt x="42084" y="956655"/>
                </a:cubicBezTo>
                <a:cubicBezTo>
                  <a:pt x="34523" y="1110441"/>
                  <a:pt x="36908" y="1208485"/>
                  <a:pt x="42084" y="1454475"/>
                </a:cubicBezTo>
                <a:cubicBezTo>
                  <a:pt x="90079" y="1591216"/>
                  <a:pt x="50667" y="1776180"/>
                  <a:pt x="42084" y="1992121"/>
                </a:cubicBezTo>
                <a:cubicBezTo>
                  <a:pt x="35078" y="1998651"/>
                  <a:pt x="31013" y="1998537"/>
                  <a:pt x="21294" y="1992121"/>
                </a:cubicBezTo>
                <a:cubicBezTo>
                  <a:pt x="29676" y="1784923"/>
                  <a:pt x="29613" y="1644048"/>
                  <a:pt x="21294" y="1534126"/>
                </a:cubicBezTo>
                <a:cubicBezTo>
                  <a:pt x="16256" y="1481480"/>
                  <a:pt x="-39" y="1186330"/>
                  <a:pt x="21294" y="1016393"/>
                </a:cubicBezTo>
                <a:cubicBezTo>
                  <a:pt x="5246" y="897365"/>
                  <a:pt x="-5825" y="764309"/>
                  <a:pt x="21294" y="538485"/>
                </a:cubicBezTo>
                <a:cubicBezTo>
                  <a:pt x="27598" y="287328"/>
                  <a:pt x="-25806" y="170473"/>
                  <a:pt x="21294" y="839"/>
                </a:cubicBezTo>
                <a:close/>
              </a:path>
              <a:path w="114173" h="2549610" fill="none" stroke="0" extrusionOk="0">
                <a:moveTo>
                  <a:pt x="21294" y="839"/>
                </a:moveTo>
                <a:cubicBezTo>
                  <a:pt x="26874" y="4411"/>
                  <a:pt x="38014" y="5911"/>
                  <a:pt x="42084" y="839"/>
                </a:cubicBezTo>
                <a:cubicBezTo>
                  <a:pt x="76550" y="106773"/>
                  <a:pt x="48767" y="188009"/>
                  <a:pt x="42084" y="498660"/>
                </a:cubicBezTo>
                <a:cubicBezTo>
                  <a:pt x="10615" y="748897"/>
                  <a:pt x="21911" y="789666"/>
                  <a:pt x="42084" y="956655"/>
                </a:cubicBezTo>
                <a:cubicBezTo>
                  <a:pt x="11934" y="1095746"/>
                  <a:pt x="32178" y="1203194"/>
                  <a:pt x="42084" y="1454475"/>
                </a:cubicBezTo>
                <a:cubicBezTo>
                  <a:pt x="77970" y="1574450"/>
                  <a:pt x="25786" y="1828304"/>
                  <a:pt x="42084" y="1992121"/>
                </a:cubicBezTo>
                <a:cubicBezTo>
                  <a:pt x="34486" y="2000344"/>
                  <a:pt x="31352" y="1999980"/>
                  <a:pt x="21294" y="1992121"/>
                </a:cubicBezTo>
                <a:cubicBezTo>
                  <a:pt x="13836" y="1816740"/>
                  <a:pt x="33849" y="1639843"/>
                  <a:pt x="21294" y="1534126"/>
                </a:cubicBezTo>
                <a:cubicBezTo>
                  <a:pt x="24971" y="1493229"/>
                  <a:pt x="-8213" y="1176895"/>
                  <a:pt x="21294" y="1016393"/>
                </a:cubicBezTo>
                <a:cubicBezTo>
                  <a:pt x="24016" y="923179"/>
                  <a:pt x="6377" y="810395"/>
                  <a:pt x="21294" y="538485"/>
                </a:cubicBezTo>
                <a:cubicBezTo>
                  <a:pt x="41447" y="279736"/>
                  <a:pt x="-14439" y="138726"/>
                  <a:pt x="21294" y="839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7A26507-667F-C443-9F3B-CE39F86E1932}"/>
              </a:ext>
            </a:extLst>
          </p:cNvPr>
          <p:cNvSpPr/>
          <p:nvPr/>
        </p:nvSpPr>
        <p:spPr>
          <a:xfrm rot="16200000">
            <a:off x="1665454" y="6102026"/>
            <a:ext cx="168758" cy="2482150"/>
          </a:xfrm>
          <a:custGeom>
            <a:avLst/>
            <a:gdLst>
              <a:gd name="connsiteX0" fmla="*/ 31474 w 168758"/>
              <a:gd name="connsiteY0" fmla="*/ 817 h 2482150"/>
              <a:gd name="connsiteX1" fmla="*/ 62204 w 168758"/>
              <a:gd name="connsiteY1" fmla="*/ 817 h 2482150"/>
              <a:gd name="connsiteX2" fmla="*/ 62204 w 168758"/>
              <a:gd name="connsiteY2" fmla="*/ 485465 h 2482150"/>
              <a:gd name="connsiteX3" fmla="*/ 62204 w 168758"/>
              <a:gd name="connsiteY3" fmla="*/ 931343 h 2482150"/>
              <a:gd name="connsiteX4" fmla="*/ 62204 w 168758"/>
              <a:gd name="connsiteY4" fmla="*/ 1415991 h 2482150"/>
              <a:gd name="connsiteX5" fmla="*/ 62204 w 168758"/>
              <a:gd name="connsiteY5" fmla="*/ 1939411 h 2482150"/>
              <a:gd name="connsiteX6" fmla="*/ 31474 w 168758"/>
              <a:gd name="connsiteY6" fmla="*/ 1939411 h 2482150"/>
              <a:gd name="connsiteX7" fmla="*/ 31474 w 168758"/>
              <a:gd name="connsiteY7" fmla="*/ 1493535 h 2482150"/>
              <a:gd name="connsiteX8" fmla="*/ 31474 w 168758"/>
              <a:gd name="connsiteY8" fmla="*/ 989500 h 2482150"/>
              <a:gd name="connsiteX9" fmla="*/ 31474 w 168758"/>
              <a:gd name="connsiteY9" fmla="*/ 524238 h 2482150"/>
              <a:gd name="connsiteX10" fmla="*/ 31474 w 168758"/>
              <a:gd name="connsiteY10" fmla="*/ 817 h 2482150"/>
              <a:gd name="connsiteX0" fmla="*/ 31474 w 168758"/>
              <a:gd name="connsiteY0" fmla="*/ 817 h 2482150"/>
              <a:gd name="connsiteX1" fmla="*/ 62204 w 168758"/>
              <a:gd name="connsiteY1" fmla="*/ 817 h 2482150"/>
              <a:gd name="connsiteX2" fmla="*/ 41453 w 168758"/>
              <a:gd name="connsiteY2" fmla="*/ 1272539 h 2482150"/>
              <a:gd name="connsiteX3" fmla="*/ 62204 w 168758"/>
              <a:gd name="connsiteY3" fmla="*/ 950728 h 2482150"/>
              <a:gd name="connsiteX4" fmla="*/ 62204 w 168758"/>
              <a:gd name="connsiteY4" fmla="*/ 1435377 h 2482150"/>
              <a:gd name="connsiteX5" fmla="*/ 62204 w 168758"/>
              <a:gd name="connsiteY5" fmla="*/ 1939411 h 2482150"/>
              <a:gd name="connsiteX6" fmla="*/ 31474 w 168758"/>
              <a:gd name="connsiteY6" fmla="*/ 1939411 h 2482150"/>
              <a:gd name="connsiteX7" fmla="*/ 31474 w 168758"/>
              <a:gd name="connsiteY7" fmla="*/ 1493535 h 2482150"/>
              <a:gd name="connsiteX8" fmla="*/ 56470 w 168758"/>
              <a:gd name="connsiteY8" fmla="*/ 862383 h 2482150"/>
              <a:gd name="connsiteX9" fmla="*/ 31474 w 168758"/>
              <a:gd name="connsiteY9" fmla="*/ 485465 h 2482150"/>
              <a:gd name="connsiteX10" fmla="*/ 31474 w 168758"/>
              <a:gd name="connsiteY10" fmla="*/ 817 h 2482150"/>
              <a:gd name="connsiteX0" fmla="*/ 31474 w 168758"/>
              <a:gd name="connsiteY0" fmla="*/ 817 h 2482150"/>
              <a:gd name="connsiteX1" fmla="*/ 62204 w 168758"/>
              <a:gd name="connsiteY1" fmla="*/ 817 h 2482150"/>
              <a:gd name="connsiteX2" fmla="*/ 62204 w 168758"/>
              <a:gd name="connsiteY2" fmla="*/ 485465 h 2482150"/>
              <a:gd name="connsiteX3" fmla="*/ 62204 w 168758"/>
              <a:gd name="connsiteY3" fmla="*/ 931343 h 2482150"/>
              <a:gd name="connsiteX4" fmla="*/ 62204 w 168758"/>
              <a:gd name="connsiteY4" fmla="*/ 1415991 h 2482150"/>
              <a:gd name="connsiteX5" fmla="*/ 62204 w 168758"/>
              <a:gd name="connsiteY5" fmla="*/ 1939411 h 2482150"/>
              <a:gd name="connsiteX6" fmla="*/ 31474 w 168758"/>
              <a:gd name="connsiteY6" fmla="*/ 1939411 h 2482150"/>
              <a:gd name="connsiteX7" fmla="*/ 8347 w 168758"/>
              <a:gd name="connsiteY7" fmla="*/ 1595889 h 2482150"/>
              <a:gd name="connsiteX8" fmla="*/ 31474 w 168758"/>
              <a:gd name="connsiteY8" fmla="*/ 989500 h 2482150"/>
              <a:gd name="connsiteX9" fmla="*/ 31474 w 168758"/>
              <a:gd name="connsiteY9" fmla="*/ 524238 h 2482150"/>
              <a:gd name="connsiteX10" fmla="*/ 31474 w 168758"/>
              <a:gd name="connsiteY10" fmla="*/ 817 h 2482150"/>
              <a:gd name="connsiteX0" fmla="*/ 31474 w 168758"/>
              <a:gd name="connsiteY0" fmla="*/ 817 h 2482150"/>
              <a:gd name="connsiteX1" fmla="*/ 62204 w 168758"/>
              <a:gd name="connsiteY1" fmla="*/ 817 h 2482150"/>
              <a:gd name="connsiteX2" fmla="*/ 62204 w 168758"/>
              <a:gd name="connsiteY2" fmla="*/ 485465 h 2482150"/>
              <a:gd name="connsiteX3" fmla="*/ 62204 w 168758"/>
              <a:gd name="connsiteY3" fmla="*/ 931343 h 2482150"/>
              <a:gd name="connsiteX4" fmla="*/ 62204 w 168758"/>
              <a:gd name="connsiteY4" fmla="*/ 1415991 h 2482150"/>
              <a:gd name="connsiteX5" fmla="*/ 62204 w 168758"/>
              <a:gd name="connsiteY5" fmla="*/ 1939411 h 2482150"/>
              <a:gd name="connsiteX6" fmla="*/ 168239 w 168758"/>
              <a:gd name="connsiteY6" fmla="*/ 2482150 h 2482150"/>
              <a:gd name="connsiteX7" fmla="*/ 31474 w 168758"/>
              <a:gd name="connsiteY7" fmla="*/ 1493535 h 2482150"/>
              <a:gd name="connsiteX8" fmla="*/ 31474 w 168758"/>
              <a:gd name="connsiteY8" fmla="*/ 989500 h 2482150"/>
              <a:gd name="connsiteX9" fmla="*/ 31474 w 168758"/>
              <a:gd name="connsiteY9" fmla="*/ 524238 h 2482150"/>
              <a:gd name="connsiteX10" fmla="*/ 31474 w 168758"/>
              <a:gd name="connsiteY10" fmla="*/ 817 h 2482150"/>
              <a:gd name="connsiteX0" fmla="*/ 31474 w 168758"/>
              <a:gd name="connsiteY0" fmla="*/ 817 h 2482150"/>
              <a:gd name="connsiteX1" fmla="*/ 62204 w 168758"/>
              <a:gd name="connsiteY1" fmla="*/ 817 h 2482150"/>
              <a:gd name="connsiteX2" fmla="*/ 62204 w 168758"/>
              <a:gd name="connsiteY2" fmla="*/ 485465 h 2482150"/>
              <a:gd name="connsiteX3" fmla="*/ 62204 w 168758"/>
              <a:gd name="connsiteY3" fmla="*/ 931343 h 2482150"/>
              <a:gd name="connsiteX4" fmla="*/ 62204 w 168758"/>
              <a:gd name="connsiteY4" fmla="*/ 1415991 h 2482150"/>
              <a:gd name="connsiteX5" fmla="*/ 104040 w 168758"/>
              <a:gd name="connsiteY5" fmla="*/ 1283077 h 2482150"/>
              <a:gd name="connsiteX6" fmla="*/ 62204 w 168758"/>
              <a:gd name="connsiteY6" fmla="*/ 1939411 h 2482150"/>
              <a:gd name="connsiteX7" fmla="*/ 31474 w 168758"/>
              <a:gd name="connsiteY7" fmla="*/ 1939411 h 2482150"/>
              <a:gd name="connsiteX8" fmla="*/ 31474 w 168758"/>
              <a:gd name="connsiteY8" fmla="*/ 1493535 h 2482150"/>
              <a:gd name="connsiteX9" fmla="*/ 31474 w 168758"/>
              <a:gd name="connsiteY9" fmla="*/ 989500 h 2482150"/>
              <a:gd name="connsiteX10" fmla="*/ 31474 w 168758"/>
              <a:gd name="connsiteY10" fmla="*/ 524238 h 2482150"/>
              <a:gd name="connsiteX11" fmla="*/ 31474 w 168758"/>
              <a:gd name="connsiteY11" fmla="*/ 817 h 2482150"/>
              <a:gd name="connsiteX0" fmla="*/ 31474 w 168758"/>
              <a:gd name="connsiteY0" fmla="*/ 817 h 2482150"/>
              <a:gd name="connsiteX1" fmla="*/ 62204 w 168758"/>
              <a:gd name="connsiteY1" fmla="*/ 817 h 2482150"/>
              <a:gd name="connsiteX2" fmla="*/ 62204 w 168758"/>
              <a:gd name="connsiteY2" fmla="*/ 485465 h 2482150"/>
              <a:gd name="connsiteX3" fmla="*/ 62204 w 168758"/>
              <a:gd name="connsiteY3" fmla="*/ 931343 h 2482150"/>
              <a:gd name="connsiteX4" fmla="*/ 62204 w 168758"/>
              <a:gd name="connsiteY4" fmla="*/ 1415991 h 2482150"/>
              <a:gd name="connsiteX5" fmla="*/ 62204 w 168758"/>
              <a:gd name="connsiteY5" fmla="*/ 1939411 h 2482150"/>
              <a:gd name="connsiteX6" fmla="*/ 31474 w 168758"/>
              <a:gd name="connsiteY6" fmla="*/ 1939411 h 2482150"/>
              <a:gd name="connsiteX7" fmla="*/ 31474 w 168758"/>
              <a:gd name="connsiteY7" fmla="*/ 1493535 h 2482150"/>
              <a:gd name="connsiteX8" fmla="*/ 31474 w 168758"/>
              <a:gd name="connsiteY8" fmla="*/ 989500 h 2482150"/>
              <a:gd name="connsiteX9" fmla="*/ 31474 w 168758"/>
              <a:gd name="connsiteY9" fmla="*/ 524238 h 2482150"/>
              <a:gd name="connsiteX10" fmla="*/ 31474 w 168758"/>
              <a:gd name="connsiteY10" fmla="*/ 817 h 248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58" h="2482150" fill="none" extrusionOk="0">
                <a:moveTo>
                  <a:pt x="31474" y="817"/>
                </a:moveTo>
                <a:cubicBezTo>
                  <a:pt x="41659" y="5363"/>
                  <a:pt x="57135" y="5837"/>
                  <a:pt x="62204" y="817"/>
                </a:cubicBezTo>
                <a:cubicBezTo>
                  <a:pt x="96396" y="97143"/>
                  <a:pt x="87647" y="169866"/>
                  <a:pt x="62204" y="485465"/>
                </a:cubicBezTo>
                <a:cubicBezTo>
                  <a:pt x="16738" y="724219"/>
                  <a:pt x="27856" y="758858"/>
                  <a:pt x="62204" y="931343"/>
                </a:cubicBezTo>
                <a:cubicBezTo>
                  <a:pt x="29995" y="1074759"/>
                  <a:pt x="29389" y="1159720"/>
                  <a:pt x="62204" y="1415991"/>
                </a:cubicBezTo>
                <a:cubicBezTo>
                  <a:pt x="84293" y="1523222"/>
                  <a:pt x="4516" y="1811032"/>
                  <a:pt x="62204" y="1939411"/>
                </a:cubicBezTo>
                <a:cubicBezTo>
                  <a:pt x="51776" y="1948320"/>
                  <a:pt x="47107" y="1946763"/>
                  <a:pt x="31474" y="1939411"/>
                </a:cubicBezTo>
                <a:cubicBezTo>
                  <a:pt x="20654" y="1781650"/>
                  <a:pt x="57798" y="1591155"/>
                  <a:pt x="31474" y="1493535"/>
                </a:cubicBezTo>
                <a:cubicBezTo>
                  <a:pt x="-4699" y="1453086"/>
                  <a:pt x="-40651" y="1145187"/>
                  <a:pt x="31474" y="989500"/>
                </a:cubicBezTo>
                <a:cubicBezTo>
                  <a:pt x="73364" y="919143"/>
                  <a:pt x="-54471" y="783836"/>
                  <a:pt x="31474" y="524238"/>
                </a:cubicBezTo>
                <a:cubicBezTo>
                  <a:pt x="47765" y="229328"/>
                  <a:pt x="-48728" y="109772"/>
                  <a:pt x="31474" y="817"/>
                </a:cubicBezTo>
                <a:close/>
              </a:path>
              <a:path w="168758" h="2482150" stroke="0" extrusionOk="0">
                <a:moveTo>
                  <a:pt x="31474" y="817"/>
                </a:moveTo>
                <a:cubicBezTo>
                  <a:pt x="43770" y="6931"/>
                  <a:pt x="49587" y="7157"/>
                  <a:pt x="62204" y="817"/>
                </a:cubicBezTo>
                <a:cubicBezTo>
                  <a:pt x="35610" y="197531"/>
                  <a:pt x="-6169" y="1046829"/>
                  <a:pt x="41453" y="1272539"/>
                </a:cubicBezTo>
                <a:cubicBezTo>
                  <a:pt x="131578" y="1441217"/>
                  <a:pt x="42982" y="702180"/>
                  <a:pt x="62204" y="950728"/>
                </a:cubicBezTo>
                <a:cubicBezTo>
                  <a:pt x="135127" y="1167228"/>
                  <a:pt x="9289" y="1268015"/>
                  <a:pt x="62204" y="1435377"/>
                </a:cubicBezTo>
                <a:cubicBezTo>
                  <a:pt x="48399" y="1644827"/>
                  <a:pt x="46854" y="1668357"/>
                  <a:pt x="62204" y="1939411"/>
                </a:cubicBezTo>
                <a:cubicBezTo>
                  <a:pt x="59040" y="1934552"/>
                  <a:pt x="42157" y="1936723"/>
                  <a:pt x="31474" y="1939411"/>
                </a:cubicBezTo>
                <a:cubicBezTo>
                  <a:pt x="-19490" y="1705785"/>
                  <a:pt x="59744" y="1633664"/>
                  <a:pt x="31474" y="1493535"/>
                </a:cubicBezTo>
                <a:cubicBezTo>
                  <a:pt x="-73321" y="1391153"/>
                  <a:pt x="82217" y="1225838"/>
                  <a:pt x="56470" y="862383"/>
                </a:cubicBezTo>
                <a:cubicBezTo>
                  <a:pt x="98005" y="614978"/>
                  <a:pt x="27419" y="667308"/>
                  <a:pt x="31474" y="485465"/>
                </a:cubicBezTo>
                <a:cubicBezTo>
                  <a:pt x="88604" y="363509"/>
                  <a:pt x="24551" y="93754"/>
                  <a:pt x="31474" y="817"/>
                </a:cubicBezTo>
                <a:close/>
              </a:path>
              <a:path w="168758" h="2482150" fill="none" stroke="0" extrusionOk="0">
                <a:moveTo>
                  <a:pt x="31474" y="817"/>
                </a:moveTo>
                <a:cubicBezTo>
                  <a:pt x="43465" y="293"/>
                  <a:pt x="56354" y="6536"/>
                  <a:pt x="62204" y="817"/>
                </a:cubicBezTo>
                <a:cubicBezTo>
                  <a:pt x="104346" y="179172"/>
                  <a:pt x="85840" y="300308"/>
                  <a:pt x="62204" y="485465"/>
                </a:cubicBezTo>
                <a:cubicBezTo>
                  <a:pt x="55156" y="736807"/>
                  <a:pt x="39468" y="768930"/>
                  <a:pt x="62204" y="931343"/>
                </a:cubicBezTo>
                <a:cubicBezTo>
                  <a:pt x="14540" y="1122734"/>
                  <a:pt x="128210" y="1232493"/>
                  <a:pt x="62204" y="1415991"/>
                </a:cubicBezTo>
                <a:cubicBezTo>
                  <a:pt x="106663" y="1608800"/>
                  <a:pt x="62777" y="1711810"/>
                  <a:pt x="62204" y="1939411"/>
                </a:cubicBezTo>
                <a:cubicBezTo>
                  <a:pt x="52020" y="1942487"/>
                  <a:pt x="40917" y="1947719"/>
                  <a:pt x="31474" y="1939411"/>
                </a:cubicBezTo>
                <a:cubicBezTo>
                  <a:pt x="11439" y="1690259"/>
                  <a:pt x="6752" y="1721596"/>
                  <a:pt x="8347" y="1595889"/>
                </a:cubicBezTo>
                <a:cubicBezTo>
                  <a:pt x="79664" y="1570111"/>
                  <a:pt x="93615" y="1157052"/>
                  <a:pt x="31474" y="989500"/>
                </a:cubicBezTo>
                <a:cubicBezTo>
                  <a:pt x="-13257" y="858992"/>
                  <a:pt x="35521" y="669097"/>
                  <a:pt x="31474" y="524238"/>
                </a:cubicBezTo>
                <a:cubicBezTo>
                  <a:pt x="47205" y="251747"/>
                  <a:pt x="34525" y="77752"/>
                  <a:pt x="31474" y="817"/>
                </a:cubicBezTo>
                <a:close/>
              </a:path>
              <a:path w="168758" h="2482150" fill="none" stroke="0" extrusionOk="0">
                <a:moveTo>
                  <a:pt x="31474" y="817"/>
                </a:moveTo>
                <a:cubicBezTo>
                  <a:pt x="37157" y="1219"/>
                  <a:pt x="56455" y="-2533"/>
                  <a:pt x="62204" y="817"/>
                </a:cubicBezTo>
                <a:cubicBezTo>
                  <a:pt x="119752" y="88832"/>
                  <a:pt x="102881" y="225698"/>
                  <a:pt x="62204" y="485465"/>
                </a:cubicBezTo>
                <a:cubicBezTo>
                  <a:pt x="44309" y="695267"/>
                  <a:pt x="56109" y="761623"/>
                  <a:pt x="62204" y="931343"/>
                </a:cubicBezTo>
                <a:cubicBezTo>
                  <a:pt x="45390" y="1105398"/>
                  <a:pt x="32138" y="1171844"/>
                  <a:pt x="62204" y="1415991"/>
                </a:cubicBezTo>
                <a:cubicBezTo>
                  <a:pt x="124879" y="1654474"/>
                  <a:pt x="26410" y="1772901"/>
                  <a:pt x="62204" y="1939411"/>
                </a:cubicBezTo>
                <a:cubicBezTo>
                  <a:pt x="46799" y="1944419"/>
                  <a:pt x="177895" y="2480587"/>
                  <a:pt x="168239" y="2482150"/>
                </a:cubicBezTo>
                <a:cubicBezTo>
                  <a:pt x="115706" y="2300142"/>
                  <a:pt x="30161" y="1667959"/>
                  <a:pt x="31474" y="1493535"/>
                </a:cubicBezTo>
                <a:cubicBezTo>
                  <a:pt x="7920" y="1363604"/>
                  <a:pt x="81817" y="1156715"/>
                  <a:pt x="31474" y="989500"/>
                </a:cubicBezTo>
                <a:cubicBezTo>
                  <a:pt x="752" y="839083"/>
                  <a:pt x="2195" y="755579"/>
                  <a:pt x="31474" y="524238"/>
                </a:cubicBezTo>
                <a:cubicBezTo>
                  <a:pt x="27875" y="307223"/>
                  <a:pt x="23539" y="72482"/>
                  <a:pt x="31474" y="817"/>
                </a:cubicBezTo>
                <a:close/>
              </a:path>
              <a:path w="168758" h="2482150" fill="none" stroke="0" extrusionOk="0">
                <a:moveTo>
                  <a:pt x="31474" y="817"/>
                </a:moveTo>
                <a:cubicBezTo>
                  <a:pt x="37240" y="3891"/>
                  <a:pt x="54107" y="5650"/>
                  <a:pt x="62204" y="817"/>
                </a:cubicBezTo>
                <a:cubicBezTo>
                  <a:pt x="84926" y="120523"/>
                  <a:pt x="73596" y="234751"/>
                  <a:pt x="62204" y="485465"/>
                </a:cubicBezTo>
                <a:cubicBezTo>
                  <a:pt x="12208" y="723997"/>
                  <a:pt x="43391" y="771411"/>
                  <a:pt x="62204" y="931343"/>
                </a:cubicBezTo>
                <a:cubicBezTo>
                  <a:pt x="65706" y="1013188"/>
                  <a:pt x="70806" y="1185097"/>
                  <a:pt x="62204" y="1415991"/>
                </a:cubicBezTo>
                <a:cubicBezTo>
                  <a:pt x="72122" y="1513028"/>
                  <a:pt x="124804" y="1174888"/>
                  <a:pt x="104040" y="1283077"/>
                </a:cubicBezTo>
                <a:cubicBezTo>
                  <a:pt x="107316" y="1390827"/>
                  <a:pt x="74182" y="1868070"/>
                  <a:pt x="62204" y="1939411"/>
                </a:cubicBezTo>
                <a:cubicBezTo>
                  <a:pt x="56686" y="1943715"/>
                  <a:pt x="42641" y="1941566"/>
                  <a:pt x="31474" y="1939411"/>
                </a:cubicBezTo>
                <a:cubicBezTo>
                  <a:pt x="11090" y="1743358"/>
                  <a:pt x="71566" y="1641669"/>
                  <a:pt x="31474" y="1493535"/>
                </a:cubicBezTo>
                <a:cubicBezTo>
                  <a:pt x="11130" y="1457906"/>
                  <a:pt x="61062" y="1132281"/>
                  <a:pt x="31474" y="989500"/>
                </a:cubicBezTo>
                <a:cubicBezTo>
                  <a:pt x="45913" y="841502"/>
                  <a:pt x="40024" y="767985"/>
                  <a:pt x="31474" y="524238"/>
                </a:cubicBezTo>
                <a:cubicBezTo>
                  <a:pt x="64484" y="276849"/>
                  <a:pt x="28971" y="112387"/>
                  <a:pt x="31474" y="817"/>
                </a:cubicBezTo>
                <a:close/>
              </a:path>
              <a:path w="168758" h="2482150" fill="none" stroke="0" extrusionOk="0">
                <a:moveTo>
                  <a:pt x="31474" y="817"/>
                </a:moveTo>
                <a:cubicBezTo>
                  <a:pt x="41653" y="3552"/>
                  <a:pt x="55304" y="6168"/>
                  <a:pt x="62204" y="817"/>
                </a:cubicBezTo>
                <a:cubicBezTo>
                  <a:pt x="92160" y="105561"/>
                  <a:pt x="88516" y="200066"/>
                  <a:pt x="62204" y="485465"/>
                </a:cubicBezTo>
                <a:cubicBezTo>
                  <a:pt x="28684" y="712150"/>
                  <a:pt x="40518" y="774532"/>
                  <a:pt x="62204" y="931343"/>
                </a:cubicBezTo>
                <a:cubicBezTo>
                  <a:pt x="51358" y="1084864"/>
                  <a:pt x="51978" y="1176453"/>
                  <a:pt x="62204" y="1415991"/>
                </a:cubicBezTo>
                <a:cubicBezTo>
                  <a:pt x="126665" y="1544348"/>
                  <a:pt x="60319" y="1743970"/>
                  <a:pt x="62204" y="1939411"/>
                </a:cubicBezTo>
                <a:cubicBezTo>
                  <a:pt x="52434" y="1946105"/>
                  <a:pt x="45516" y="1945775"/>
                  <a:pt x="31474" y="1939411"/>
                </a:cubicBezTo>
                <a:cubicBezTo>
                  <a:pt x="23374" y="1733382"/>
                  <a:pt x="43992" y="1591480"/>
                  <a:pt x="31474" y="1493535"/>
                </a:cubicBezTo>
                <a:cubicBezTo>
                  <a:pt x="25437" y="1439639"/>
                  <a:pt x="2680" y="1178921"/>
                  <a:pt x="31474" y="989500"/>
                </a:cubicBezTo>
                <a:cubicBezTo>
                  <a:pt x="27287" y="875815"/>
                  <a:pt x="-8437" y="740425"/>
                  <a:pt x="31474" y="524238"/>
                </a:cubicBezTo>
                <a:cubicBezTo>
                  <a:pt x="49298" y="283365"/>
                  <a:pt x="-10844" y="147210"/>
                  <a:pt x="31474" y="817"/>
                </a:cubicBezTo>
                <a:close/>
              </a:path>
              <a:path w="168758" h="2482150" fill="none" stroke="0" extrusionOk="0">
                <a:moveTo>
                  <a:pt x="31474" y="817"/>
                </a:moveTo>
                <a:cubicBezTo>
                  <a:pt x="39972" y="4092"/>
                  <a:pt x="55875" y="5966"/>
                  <a:pt x="62204" y="817"/>
                </a:cubicBezTo>
                <a:cubicBezTo>
                  <a:pt x="94236" y="101487"/>
                  <a:pt x="68326" y="183292"/>
                  <a:pt x="62204" y="485465"/>
                </a:cubicBezTo>
                <a:cubicBezTo>
                  <a:pt x="20256" y="727890"/>
                  <a:pt x="33089" y="767849"/>
                  <a:pt x="62204" y="931343"/>
                </a:cubicBezTo>
                <a:cubicBezTo>
                  <a:pt x="37553" y="1073049"/>
                  <a:pt x="38632" y="1169495"/>
                  <a:pt x="62204" y="1415991"/>
                </a:cubicBezTo>
                <a:cubicBezTo>
                  <a:pt x="104358" y="1532774"/>
                  <a:pt x="28015" y="1790255"/>
                  <a:pt x="62204" y="1939411"/>
                </a:cubicBezTo>
                <a:cubicBezTo>
                  <a:pt x="51219" y="1947389"/>
                  <a:pt x="46313" y="1947293"/>
                  <a:pt x="31474" y="1939411"/>
                </a:cubicBezTo>
                <a:cubicBezTo>
                  <a:pt x="18575" y="1748848"/>
                  <a:pt x="37448" y="1614964"/>
                  <a:pt x="31474" y="1493535"/>
                </a:cubicBezTo>
                <a:cubicBezTo>
                  <a:pt x="37634" y="1460641"/>
                  <a:pt x="12438" y="1152475"/>
                  <a:pt x="31474" y="989500"/>
                </a:cubicBezTo>
                <a:cubicBezTo>
                  <a:pt x="46556" y="898932"/>
                  <a:pt x="-14239" y="779764"/>
                  <a:pt x="31474" y="524238"/>
                </a:cubicBezTo>
                <a:cubicBezTo>
                  <a:pt x="57771" y="276254"/>
                  <a:pt x="-23639" y="123674"/>
                  <a:pt x="31474" y="817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5380034-4602-6646-95D9-116F7EB06B03}"/>
              </a:ext>
            </a:extLst>
          </p:cNvPr>
          <p:cNvSpPr/>
          <p:nvPr/>
        </p:nvSpPr>
        <p:spPr>
          <a:xfrm rot="16200000">
            <a:off x="1672093" y="6651530"/>
            <a:ext cx="192929" cy="2172047"/>
          </a:xfrm>
          <a:custGeom>
            <a:avLst/>
            <a:gdLst>
              <a:gd name="connsiteX0" fmla="*/ 35982 w 192929"/>
              <a:gd name="connsiteY0" fmla="*/ 715 h 2172047"/>
              <a:gd name="connsiteX1" fmla="*/ 71113 w 192929"/>
              <a:gd name="connsiteY1" fmla="*/ 715 h 2172047"/>
              <a:gd name="connsiteX2" fmla="*/ 71113 w 192929"/>
              <a:gd name="connsiteY2" fmla="*/ 424815 h 2172047"/>
              <a:gd name="connsiteX3" fmla="*/ 71113 w 192929"/>
              <a:gd name="connsiteY3" fmla="*/ 814987 h 2172047"/>
              <a:gd name="connsiteX4" fmla="*/ 71113 w 192929"/>
              <a:gd name="connsiteY4" fmla="*/ 1239087 h 2172047"/>
              <a:gd name="connsiteX5" fmla="*/ 71113 w 192929"/>
              <a:gd name="connsiteY5" fmla="*/ 1697114 h 2172047"/>
              <a:gd name="connsiteX6" fmla="*/ 35982 w 192929"/>
              <a:gd name="connsiteY6" fmla="*/ 1697114 h 2172047"/>
              <a:gd name="connsiteX7" fmla="*/ 35982 w 192929"/>
              <a:gd name="connsiteY7" fmla="*/ 1306943 h 2172047"/>
              <a:gd name="connsiteX8" fmla="*/ 35982 w 192929"/>
              <a:gd name="connsiteY8" fmla="*/ 865879 h 2172047"/>
              <a:gd name="connsiteX9" fmla="*/ 35982 w 192929"/>
              <a:gd name="connsiteY9" fmla="*/ 458743 h 2172047"/>
              <a:gd name="connsiteX10" fmla="*/ 35982 w 192929"/>
              <a:gd name="connsiteY10" fmla="*/ 715 h 2172047"/>
              <a:gd name="connsiteX0" fmla="*/ 35982 w 192929"/>
              <a:gd name="connsiteY0" fmla="*/ 715 h 2172047"/>
              <a:gd name="connsiteX1" fmla="*/ 71113 w 192929"/>
              <a:gd name="connsiteY1" fmla="*/ 715 h 2172047"/>
              <a:gd name="connsiteX2" fmla="*/ 47390 w 192929"/>
              <a:gd name="connsiteY2" fmla="*/ 1113556 h 2172047"/>
              <a:gd name="connsiteX3" fmla="*/ 71113 w 192929"/>
              <a:gd name="connsiteY3" fmla="*/ 831951 h 2172047"/>
              <a:gd name="connsiteX4" fmla="*/ 71113 w 192929"/>
              <a:gd name="connsiteY4" fmla="*/ 1256050 h 2172047"/>
              <a:gd name="connsiteX5" fmla="*/ 71113 w 192929"/>
              <a:gd name="connsiteY5" fmla="*/ 1697114 h 2172047"/>
              <a:gd name="connsiteX6" fmla="*/ 35982 w 192929"/>
              <a:gd name="connsiteY6" fmla="*/ 1697114 h 2172047"/>
              <a:gd name="connsiteX7" fmla="*/ 35982 w 192929"/>
              <a:gd name="connsiteY7" fmla="*/ 1306943 h 2172047"/>
              <a:gd name="connsiteX8" fmla="*/ 64558 w 192929"/>
              <a:gd name="connsiteY8" fmla="*/ 754643 h 2172047"/>
              <a:gd name="connsiteX9" fmla="*/ 35982 w 192929"/>
              <a:gd name="connsiteY9" fmla="*/ 424815 h 2172047"/>
              <a:gd name="connsiteX10" fmla="*/ 35982 w 192929"/>
              <a:gd name="connsiteY10" fmla="*/ 715 h 2172047"/>
              <a:gd name="connsiteX0" fmla="*/ 35982 w 192929"/>
              <a:gd name="connsiteY0" fmla="*/ 715 h 2172047"/>
              <a:gd name="connsiteX1" fmla="*/ 71113 w 192929"/>
              <a:gd name="connsiteY1" fmla="*/ 715 h 2172047"/>
              <a:gd name="connsiteX2" fmla="*/ 71113 w 192929"/>
              <a:gd name="connsiteY2" fmla="*/ 424815 h 2172047"/>
              <a:gd name="connsiteX3" fmla="*/ 71113 w 192929"/>
              <a:gd name="connsiteY3" fmla="*/ 814987 h 2172047"/>
              <a:gd name="connsiteX4" fmla="*/ 71113 w 192929"/>
              <a:gd name="connsiteY4" fmla="*/ 1239087 h 2172047"/>
              <a:gd name="connsiteX5" fmla="*/ 71113 w 192929"/>
              <a:gd name="connsiteY5" fmla="*/ 1697114 h 2172047"/>
              <a:gd name="connsiteX6" fmla="*/ 35982 w 192929"/>
              <a:gd name="connsiteY6" fmla="*/ 1697114 h 2172047"/>
              <a:gd name="connsiteX7" fmla="*/ 9543 w 192929"/>
              <a:gd name="connsiteY7" fmla="*/ 1396509 h 2172047"/>
              <a:gd name="connsiteX8" fmla="*/ 35982 w 192929"/>
              <a:gd name="connsiteY8" fmla="*/ 865879 h 2172047"/>
              <a:gd name="connsiteX9" fmla="*/ 35982 w 192929"/>
              <a:gd name="connsiteY9" fmla="*/ 458743 h 2172047"/>
              <a:gd name="connsiteX10" fmla="*/ 35982 w 192929"/>
              <a:gd name="connsiteY10" fmla="*/ 715 h 2172047"/>
              <a:gd name="connsiteX0" fmla="*/ 35982 w 192929"/>
              <a:gd name="connsiteY0" fmla="*/ 715 h 2172047"/>
              <a:gd name="connsiteX1" fmla="*/ 71113 w 192929"/>
              <a:gd name="connsiteY1" fmla="*/ 715 h 2172047"/>
              <a:gd name="connsiteX2" fmla="*/ 71113 w 192929"/>
              <a:gd name="connsiteY2" fmla="*/ 424815 h 2172047"/>
              <a:gd name="connsiteX3" fmla="*/ 71113 w 192929"/>
              <a:gd name="connsiteY3" fmla="*/ 814987 h 2172047"/>
              <a:gd name="connsiteX4" fmla="*/ 71113 w 192929"/>
              <a:gd name="connsiteY4" fmla="*/ 1239087 h 2172047"/>
              <a:gd name="connsiteX5" fmla="*/ 71113 w 192929"/>
              <a:gd name="connsiteY5" fmla="*/ 1697114 h 2172047"/>
              <a:gd name="connsiteX6" fmla="*/ 192335 w 192929"/>
              <a:gd name="connsiteY6" fmla="*/ 2172047 h 2172047"/>
              <a:gd name="connsiteX7" fmla="*/ 35982 w 192929"/>
              <a:gd name="connsiteY7" fmla="*/ 1306943 h 2172047"/>
              <a:gd name="connsiteX8" fmla="*/ 35982 w 192929"/>
              <a:gd name="connsiteY8" fmla="*/ 865879 h 2172047"/>
              <a:gd name="connsiteX9" fmla="*/ 35982 w 192929"/>
              <a:gd name="connsiteY9" fmla="*/ 458743 h 2172047"/>
              <a:gd name="connsiteX10" fmla="*/ 35982 w 192929"/>
              <a:gd name="connsiteY10" fmla="*/ 715 h 2172047"/>
              <a:gd name="connsiteX0" fmla="*/ 35982 w 192929"/>
              <a:gd name="connsiteY0" fmla="*/ 715 h 2172047"/>
              <a:gd name="connsiteX1" fmla="*/ 71113 w 192929"/>
              <a:gd name="connsiteY1" fmla="*/ 715 h 2172047"/>
              <a:gd name="connsiteX2" fmla="*/ 71113 w 192929"/>
              <a:gd name="connsiteY2" fmla="*/ 424815 h 2172047"/>
              <a:gd name="connsiteX3" fmla="*/ 71113 w 192929"/>
              <a:gd name="connsiteY3" fmla="*/ 814987 h 2172047"/>
              <a:gd name="connsiteX4" fmla="*/ 71113 w 192929"/>
              <a:gd name="connsiteY4" fmla="*/ 1239087 h 2172047"/>
              <a:gd name="connsiteX5" fmla="*/ 118941 w 192929"/>
              <a:gd name="connsiteY5" fmla="*/ 1122778 h 2172047"/>
              <a:gd name="connsiteX6" fmla="*/ 71113 w 192929"/>
              <a:gd name="connsiteY6" fmla="*/ 1697114 h 2172047"/>
              <a:gd name="connsiteX7" fmla="*/ 35982 w 192929"/>
              <a:gd name="connsiteY7" fmla="*/ 1697114 h 2172047"/>
              <a:gd name="connsiteX8" fmla="*/ 35982 w 192929"/>
              <a:gd name="connsiteY8" fmla="*/ 1306943 h 2172047"/>
              <a:gd name="connsiteX9" fmla="*/ 35982 w 192929"/>
              <a:gd name="connsiteY9" fmla="*/ 865879 h 2172047"/>
              <a:gd name="connsiteX10" fmla="*/ 35982 w 192929"/>
              <a:gd name="connsiteY10" fmla="*/ 458743 h 2172047"/>
              <a:gd name="connsiteX11" fmla="*/ 35982 w 192929"/>
              <a:gd name="connsiteY11" fmla="*/ 715 h 2172047"/>
              <a:gd name="connsiteX0" fmla="*/ 35982 w 192929"/>
              <a:gd name="connsiteY0" fmla="*/ 715 h 2172047"/>
              <a:gd name="connsiteX1" fmla="*/ 71113 w 192929"/>
              <a:gd name="connsiteY1" fmla="*/ 715 h 2172047"/>
              <a:gd name="connsiteX2" fmla="*/ 71113 w 192929"/>
              <a:gd name="connsiteY2" fmla="*/ 424815 h 2172047"/>
              <a:gd name="connsiteX3" fmla="*/ 71113 w 192929"/>
              <a:gd name="connsiteY3" fmla="*/ 814987 h 2172047"/>
              <a:gd name="connsiteX4" fmla="*/ 71113 w 192929"/>
              <a:gd name="connsiteY4" fmla="*/ 1239087 h 2172047"/>
              <a:gd name="connsiteX5" fmla="*/ 71113 w 192929"/>
              <a:gd name="connsiteY5" fmla="*/ 1697114 h 2172047"/>
              <a:gd name="connsiteX6" fmla="*/ 35982 w 192929"/>
              <a:gd name="connsiteY6" fmla="*/ 1697114 h 2172047"/>
              <a:gd name="connsiteX7" fmla="*/ 35982 w 192929"/>
              <a:gd name="connsiteY7" fmla="*/ 1306943 h 2172047"/>
              <a:gd name="connsiteX8" fmla="*/ 35982 w 192929"/>
              <a:gd name="connsiteY8" fmla="*/ 865879 h 2172047"/>
              <a:gd name="connsiteX9" fmla="*/ 35982 w 192929"/>
              <a:gd name="connsiteY9" fmla="*/ 458743 h 2172047"/>
              <a:gd name="connsiteX10" fmla="*/ 35982 w 192929"/>
              <a:gd name="connsiteY10" fmla="*/ 715 h 217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929" h="2172047" fill="none" extrusionOk="0">
                <a:moveTo>
                  <a:pt x="35982" y="715"/>
                </a:moveTo>
                <a:cubicBezTo>
                  <a:pt x="48162" y="5619"/>
                  <a:pt x="65666" y="5604"/>
                  <a:pt x="71113" y="715"/>
                </a:cubicBezTo>
                <a:cubicBezTo>
                  <a:pt x="117728" y="77380"/>
                  <a:pt x="99396" y="148971"/>
                  <a:pt x="71113" y="424815"/>
                </a:cubicBezTo>
                <a:cubicBezTo>
                  <a:pt x="25520" y="633076"/>
                  <a:pt x="37138" y="666574"/>
                  <a:pt x="71113" y="814987"/>
                </a:cubicBezTo>
                <a:cubicBezTo>
                  <a:pt x="36266" y="940392"/>
                  <a:pt x="31892" y="1009477"/>
                  <a:pt x="71113" y="1239087"/>
                </a:cubicBezTo>
                <a:cubicBezTo>
                  <a:pt x="97452" y="1316310"/>
                  <a:pt x="14512" y="1582245"/>
                  <a:pt x="71113" y="1697114"/>
                </a:cubicBezTo>
                <a:cubicBezTo>
                  <a:pt x="59226" y="1705060"/>
                  <a:pt x="54829" y="1704298"/>
                  <a:pt x="35982" y="1697114"/>
                </a:cubicBezTo>
                <a:cubicBezTo>
                  <a:pt x="23505" y="1564096"/>
                  <a:pt x="75465" y="1385905"/>
                  <a:pt x="35982" y="1306943"/>
                </a:cubicBezTo>
                <a:cubicBezTo>
                  <a:pt x="-13929" y="1288333"/>
                  <a:pt x="-41490" y="1002116"/>
                  <a:pt x="35982" y="865879"/>
                </a:cubicBezTo>
                <a:cubicBezTo>
                  <a:pt x="76541" y="794431"/>
                  <a:pt x="-50055" y="683352"/>
                  <a:pt x="35982" y="458743"/>
                </a:cubicBezTo>
                <a:cubicBezTo>
                  <a:pt x="51310" y="212708"/>
                  <a:pt x="-53098" y="95843"/>
                  <a:pt x="35982" y="715"/>
                </a:cubicBezTo>
                <a:close/>
              </a:path>
              <a:path w="192929" h="2172047" stroke="0" extrusionOk="0">
                <a:moveTo>
                  <a:pt x="35982" y="715"/>
                </a:moveTo>
                <a:cubicBezTo>
                  <a:pt x="49563" y="5885"/>
                  <a:pt x="56687" y="6321"/>
                  <a:pt x="71113" y="715"/>
                </a:cubicBezTo>
                <a:cubicBezTo>
                  <a:pt x="42552" y="178780"/>
                  <a:pt x="-5854" y="911107"/>
                  <a:pt x="47390" y="1113556"/>
                </a:cubicBezTo>
                <a:cubicBezTo>
                  <a:pt x="139178" y="1261429"/>
                  <a:pt x="49406" y="613393"/>
                  <a:pt x="71113" y="831951"/>
                </a:cubicBezTo>
                <a:cubicBezTo>
                  <a:pt x="173231" y="1033851"/>
                  <a:pt x="23936" y="1107869"/>
                  <a:pt x="71113" y="1256050"/>
                </a:cubicBezTo>
                <a:cubicBezTo>
                  <a:pt x="54683" y="1441523"/>
                  <a:pt x="53898" y="1460319"/>
                  <a:pt x="71113" y="1697114"/>
                </a:cubicBezTo>
                <a:cubicBezTo>
                  <a:pt x="65758" y="1693766"/>
                  <a:pt x="49302" y="1692776"/>
                  <a:pt x="35982" y="1697114"/>
                </a:cubicBezTo>
                <a:cubicBezTo>
                  <a:pt x="-21473" y="1491718"/>
                  <a:pt x="66227" y="1428240"/>
                  <a:pt x="35982" y="1306943"/>
                </a:cubicBezTo>
                <a:cubicBezTo>
                  <a:pt x="-66315" y="1212802"/>
                  <a:pt x="91785" y="1070506"/>
                  <a:pt x="64558" y="754643"/>
                </a:cubicBezTo>
                <a:cubicBezTo>
                  <a:pt x="119029" y="536370"/>
                  <a:pt x="30292" y="590947"/>
                  <a:pt x="35982" y="424815"/>
                </a:cubicBezTo>
                <a:cubicBezTo>
                  <a:pt x="87846" y="316138"/>
                  <a:pt x="27002" y="74952"/>
                  <a:pt x="35982" y="715"/>
                </a:cubicBezTo>
                <a:close/>
              </a:path>
              <a:path w="192929" h="2172047" fill="none" stroke="0" extrusionOk="0">
                <a:moveTo>
                  <a:pt x="35982" y="715"/>
                </a:moveTo>
                <a:cubicBezTo>
                  <a:pt x="50858" y="300"/>
                  <a:pt x="64695" y="6208"/>
                  <a:pt x="71113" y="715"/>
                </a:cubicBezTo>
                <a:cubicBezTo>
                  <a:pt x="115332" y="154715"/>
                  <a:pt x="96225" y="261887"/>
                  <a:pt x="71113" y="424815"/>
                </a:cubicBezTo>
                <a:cubicBezTo>
                  <a:pt x="66841" y="648848"/>
                  <a:pt x="46957" y="673346"/>
                  <a:pt x="71113" y="814987"/>
                </a:cubicBezTo>
                <a:cubicBezTo>
                  <a:pt x="20402" y="984076"/>
                  <a:pt x="153336" y="1081021"/>
                  <a:pt x="71113" y="1239087"/>
                </a:cubicBezTo>
                <a:cubicBezTo>
                  <a:pt x="123063" y="1405640"/>
                  <a:pt x="68888" y="1491531"/>
                  <a:pt x="71113" y="1697114"/>
                </a:cubicBezTo>
                <a:cubicBezTo>
                  <a:pt x="58884" y="1700125"/>
                  <a:pt x="46738" y="1704516"/>
                  <a:pt x="35982" y="1697114"/>
                </a:cubicBezTo>
                <a:cubicBezTo>
                  <a:pt x="11812" y="1476898"/>
                  <a:pt x="4775" y="1508007"/>
                  <a:pt x="9543" y="1396509"/>
                </a:cubicBezTo>
                <a:cubicBezTo>
                  <a:pt x="91951" y="1379310"/>
                  <a:pt x="84861" y="1010327"/>
                  <a:pt x="35982" y="865879"/>
                </a:cubicBezTo>
                <a:cubicBezTo>
                  <a:pt x="16737" y="743003"/>
                  <a:pt x="41278" y="600140"/>
                  <a:pt x="35982" y="458743"/>
                </a:cubicBezTo>
                <a:cubicBezTo>
                  <a:pt x="53684" y="219717"/>
                  <a:pt x="34389" y="78940"/>
                  <a:pt x="35982" y="715"/>
                </a:cubicBezTo>
                <a:close/>
              </a:path>
              <a:path w="192929" h="2172047" fill="none" stroke="0" extrusionOk="0">
                <a:moveTo>
                  <a:pt x="35982" y="715"/>
                </a:moveTo>
                <a:cubicBezTo>
                  <a:pt x="42368" y="1090"/>
                  <a:pt x="63765" y="-1369"/>
                  <a:pt x="71113" y="715"/>
                </a:cubicBezTo>
                <a:cubicBezTo>
                  <a:pt x="156169" y="61820"/>
                  <a:pt x="101440" y="198295"/>
                  <a:pt x="71113" y="424815"/>
                </a:cubicBezTo>
                <a:cubicBezTo>
                  <a:pt x="48738" y="613737"/>
                  <a:pt x="61284" y="673574"/>
                  <a:pt x="71113" y="814987"/>
                </a:cubicBezTo>
                <a:cubicBezTo>
                  <a:pt x="54735" y="957370"/>
                  <a:pt x="36526" y="1023723"/>
                  <a:pt x="71113" y="1239087"/>
                </a:cubicBezTo>
                <a:cubicBezTo>
                  <a:pt x="137216" y="1446044"/>
                  <a:pt x="15471" y="1555779"/>
                  <a:pt x="71113" y="1697114"/>
                </a:cubicBezTo>
                <a:cubicBezTo>
                  <a:pt x="54088" y="1701501"/>
                  <a:pt x="203347" y="2169050"/>
                  <a:pt x="192335" y="2172047"/>
                </a:cubicBezTo>
                <a:cubicBezTo>
                  <a:pt x="145238" y="2009369"/>
                  <a:pt x="36243" y="1440870"/>
                  <a:pt x="35982" y="1306943"/>
                </a:cubicBezTo>
                <a:cubicBezTo>
                  <a:pt x="12244" y="1192565"/>
                  <a:pt x="97731" y="1012828"/>
                  <a:pt x="35982" y="865879"/>
                </a:cubicBezTo>
                <a:cubicBezTo>
                  <a:pt x="-3259" y="733559"/>
                  <a:pt x="-994" y="662927"/>
                  <a:pt x="35982" y="458743"/>
                </a:cubicBezTo>
                <a:cubicBezTo>
                  <a:pt x="42057" y="277348"/>
                  <a:pt x="26206" y="67927"/>
                  <a:pt x="35982" y="715"/>
                </a:cubicBezTo>
                <a:close/>
              </a:path>
              <a:path w="192929" h="2172047" fill="none" stroke="0" extrusionOk="0">
                <a:moveTo>
                  <a:pt x="35982" y="715"/>
                </a:moveTo>
                <a:cubicBezTo>
                  <a:pt x="42261" y="4193"/>
                  <a:pt x="61908" y="5020"/>
                  <a:pt x="71113" y="715"/>
                </a:cubicBezTo>
                <a:cubicBezTo>
                  <a:pt x="90801" y="107155"/>
                  <a:pt x="85306" y="209798"/>
                  <a:pt x="71113" y="424815"/>
                </a:cubicBezTo>
                <a:cubicBezTo>
                  <a:pt x="14066" y="633182"/>
                  <a:pt x="49241" y="665091"/>
                  <a:pt x="71113" y="814987"/>
                </a:cubicBezTo>
                <a:cubicBezTo>
                  <a:pt x="63370" y="901372"/>
                  <a:pt x="83351" y="1031024"/>
                  <a:pt x="71113" y="1239087"/>
                </a:cubicBezTo>
                <a:cubicBezTo>
                  <a:pt x="85830" y="1320502"/>
                  <a:pt x="135957" y="1031433"/>
                  <a:pt x="118941" y="1122778"/>
                </a:cubicBezTo>
                <a:cubicBezTo>
                  <a:pt x="120955" y="1210849"/>
                  <a:pt x="87996" y="1630948"/>
                  <a:pt x="71113" y="1697114"/>
                </a:cubicBezTo>
                <a:cubicBezTo>
                  <a:pt x="65132" y="1700932"/>
                  <a:pt x="48672" y="1697621"/>
                  <a:pt x="35982" y="1697114"/>
                </a:cubicBezTo>
                <a:cubicBezTo>
                  <a:pt x="-6412" y="1527776"/>
                  <a:pt x="63123" y="1420198"/>
                  <a:pt x="35982" y="1306943"/>
                </a:cubicBezTo>
                <a:cubicBezTo>
                  <a:pt x="18646" y="1269305"/>
                  <a:pt x="64483" y="990165"/>
                  <a:pt x="35982" y="865879"/>
                </a:cubicBezTo>
                <a:cubicBezTo>
                  <a:pt x="51764" y="735590"/>
                  <a:pt x="45505" y="672466"/>
                  <a:pt x="35982" y="458743"/>
                </a:cubicBezTo>
                <a:cubicBezTo>
                  <a:pt x="68936" y="246370"/>
                  <a:pt x="39628" y="95541"/>
                  <a:pt x="35982" y="715"/>
                </a:cubicBezTo>
                <a:close/>
              </a:path>
              <a:path w="192929" h="2172047" fill="none" stroke="0" extrusionOk="0">
                <a:moveTo>
                  <a:pt x="35982" y="715"/>
                </a:moveTo>
                <a:cubicBezTo>
                  <a:pt x="46924" y="3067"/>
                  <a:pt x="63179" y="5075"/>
                  <a:pt x="71113" y="715"/>
                </a:cubicBezTo>
                <a:cubicBezTo>
                  <a:pt x="110442" y="93414"/>
                  <a:pt x="104260" y="174686"/>
                  <a:pt x="71113" y="424815"/>
                </a:cubicBezTo>
                <a:cubicBezTo>
                  <a:pt x="32870" y="623317"/>
                  <a:pt x="46007" y="677360"/>
                  <a:pt x="71113" y="814987"/>
                </a:cubicBezTo>
                <a:cubicBezTo>
                  <a:pt x="54164" y="942831"/>
                  <a:pt x="67331" y="1029230"/>
                  <a:pt x="71113" y="1239087"/>
                </a:cubicBezTo>
                <a:cubicBezTo>
                  <a:pt x="124813" y="1364726"/>
                  <a:pt x="60196" y="1540568"/>
                  <a:pt x="71113" y="1697114"/>
                </a:cubicBezTo>
                <a:cubicBezTo>
                  <a:pt x="59717" y="1702997"/>
                  <a:pt x="52939" y="1701847"/>
                  <a:pt x="35982" y="1697114"/>
                </a:cubicBezTo>
                <a:cubicBezTo>
                  <a:pt x="28045" y="1517632"/>
                  <a:pt x="46305" y="1409894"/>
                  <a:pt x="35982" y="1306943"/>
                </a:cubicBezTo>
                <a:cubicBezTo>
                  <a:pt x="22908" y="1242470"/>
                  <a:pt x="272" y="1018891"/>
                  <a:pt x="35982" y="865879"/>
                </a:cubicBezTo>
                <a:cubicBezTo>
                  <a:pt x="20160" y="763056"/>
                  <a:pt x="-9358" y="650440"/>
                  <a:pt x="35982" y="458743"/>
                </a:cubicBezTo>
                <a:cubicBezTo>
                  <a:pt x="39512" y="232396"/>
                  <a:pt x="-24206" y="144619"/>
                  <a:pt x="35982" y="715"/>
                </a:cubicBezTo>
                <a:close/>
              </a:path>
              <a:path w="192929" h="2172047" fill="none" stroke="0" extrusionOk="0">
                <a:moveTo>
                  <a:pt x="35982" y="715"/>
                </a:moveTo>
                <a:cubicBezTo>
                  <a:pt x="46300" y="3714"/>
                  <a:pt x="63613" y="5426"/>
                  <a:pt x="71113" y="715"/>
                </a:cubicBezTo>
                <a:cubicBezTo>
                  <a:pt x="108793" y="89159"/>
                  <a:pt x="86926" y="160254"/>
                  <a:pt x="71113" y="424815"/>
                </a:cubicBezTo>
                <a:cubicBezTo>
                  <a:pt x="26407" y="635147"/>
                  <a:pt x="37717" y="673821"/>
                  <a:pt x="71113" y="814987"/>
                </a:cubicBezTo>
                <a:cubicBezTo>
                  <a:pt x="32393" y="932532"/>
                  <a:pt x="45722" y="1024874"/>
                  <a:pt x="71113" y="1239087"/>
                </a:cubicBezTo>
                <a:cubicBezTo>
                  <a:pt x="120095" y="1342028"/>
                  <a:pt x="34449" y="1558967"/>
                  <a:pt x="71113" y="1697114"/>
                </a:cubicBezTo>
                <a:cubicBezTo>
                  <a:pt x="58759" y="1704086"/>
                  <a:pt x="53388" y="1703765"/>
                  <a:pt x="35982" y="1697114"/>
                </a:cubicBezTo>
                <a:cubicBezTo>
                  <a:pt x="23391" y="1544594"/>
                  <a:pt x="48772" y="1410410"/>
                  <a:pt x="35982" y="1306943"/>
                </a:cubicBezTo>
                <a:cubicBezTo>
                  <a:pt x="9225" y="1264461"/>
                  <a:pt x="3243" y="1008074"/>
                  <a:pt x="35982" y="865879"/>
                </a:cubicBezTo>
                <a:cubicBezTo>
                  <a:pt x="55398" y="786193"/>
                  <a:pt x="-7389" y="692410"/>
                  <a:pt x="35982" y="458743"/>
                </a:cubicBezTo>
                <a:cubicBezTo>
                  <a:pt x="59625" y="237952"/>
                  <a:pt x="-25932" y="122917"/>
                  <a:pt x="35982" y="715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A5761017-22BF-E549-875F-5FC7320817CB}"/>
              </a:ext>
            </a:extLst>
          </p:cNvPr>
          <p:cNvSpPr/>
          <p:nvPr/>
        </p:nvSpPr>
        <p:spPr>
          <a:xfrm rot="16200000">
            <a:off x="1684295" y="7287457"/>
            <a:ext cx="56631" cy="1548501"/>
          </a:xfrm>
          <a:custGeom>
            <a:avLst/>
            <a:gdLst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10562 w 56631"/>
              <a:gd name="connsiteY7" fmla="*/ 931749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13910 w 56631"/>
              <a:gd name="connsiteY2" fmla="*/ 793879 h 1548501"/>
              <a:gd name="connsiteX3" fmla="*/ 20874 w 56631"/>
              <a:gd name="connsiteY3" fmla="*/ 593116 h 1548501"/>
              <a:gd name="connsiteX4" fmla="*/ 20874 w 56631"/>
              <a:gd name="connsiteY4" fmla="*/ 895466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10562 w 56631"/>
              <a:gd name="connsiteY7" fmla="*/ 931749 h 1548501"/>
              <a:gd name="connsiteX8" fmla="*/ 18950 w 56631"/>
              <a:gd name="connsiteY8" fmla="*/ 538002 h 1548501"/>
              <a:gd name="connsiteX9" fmla="*/ 10562 w 56631"/>
              <a:gd name="connsiteY9" fmla="*/ 302860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2801 w 56631"/>
              <a:gd name="connsiteY7" fmla="*/ 995603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56456 w 56631"/>
              <a:gd name="connsiteY6" fmla="*/ 1548501 h 1548501"/>
              <a:gd name="connsiteX7" fmla="*/ 10562 w 56631"/>
              <a:gd name="connsiteY7" fmla="*/ 931749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34913 w 56631"/>
              <a:gd name="connsiteY5" fmla="*/ 800454 h 1548501"/>
              <a:gd name="connsiteX6" fmla="*/ 20874 w 56631"/>
              <a:gd name="connsiteY6" fmla="*/ 1209911 h 1548501"/>
              <a:gd name="connsiteX7" fmla="*/ 10562 w 56631"/>
              <a:gd name="connsiteY7" fmla="*/ 1209911 h 1548501"/>
              <a:gd name="connsiteX8" fmla="*/ 10562 w 56631"/>
              <a:gd name="connsiteY8" fmla="*/ 931749 h 1548501"/>
              <a:gd name="connsiteX9" fmla="*/ 10562 w 56631"/>
              <a:gd name="connsiteY9" fmla="*/ 617304 h 1548501"/>
              <a:gd name="connsiteX10" fmla="*/ 10562 w 56631"/>
              <a:gd name="connsiteY10" fmla="*/ 327048 h 1548501"/>
              <a:gd name="connsiteX11" fmla="*/ 10562 w 56631"/>
              <a:gd name="connsiteY11" fmla="*/ 510 h 1548501"/>
              <a:gd name="connsiteX0" fmla="*/ 10562 w 56631"/>
              <a:gd name="connsiteY0" fmla="*/ 510 h 1548501"/>
              <a:gd name="connsiteX1" fmla="*/ 20874 w 56631"/>
              <a:gd name="connsiteY1" fmla="*/ 510 h 1548501"/>
              <a:gd name="connsiteX2" fmla="*/ 20874 w 56631"/>
              <a:gd name="connsiteY2" fmla="*/ 302860 h 1548501"/>
              <a:gd name="connsiteX3" fmla="*/ 20874 w 56631"/>
              <a:gd name="connsiteY3" fmla="*/ 581022 h 1548501"/>
              <a:gd name="connsiteX4" fmla="*/ 20874 w 56631"/>
              <a:gd name="connsiteY4" fmla="*/ 883372 h 1548501"/>
              <a:gd name="connsiteX5" fmla="*/ 20874 w 56631"/>
              <a:gd name="connsiteY5" fmla="*/ 1209911 h 1548501"/>
              <a:gd name="connsiteX6" fmla="*/ 10562 w 56631"/>
              <a:gd name="connsiteY6" fmla="*/ 1209911 h 1548501"/>
              <a:gd name="connsiteX7" fmla="*/ 10562 w 56631"/>
              <a:gd name="connsiteY7" fmla="*/ 931749 h 1548501"/>
              <a:gd name="connsiteX8" fmla="*/ 10562 w 56631"/>
              <a:gd name="connsiteY8" fmla="*/ 617304 h 1548501"/>
              <a:gd name="connsiteX9" fmla="*/ 10562 w 56631"/>
              <a:gd name="connsiteY9" fmla="*/ 327048 h 1548501"/>
              <a:gd name="connsiteX10" fmla="*/ 10562 w 56631"/>
              <a:gd name="connsiteY10" fmla="*/ 510 h 154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1" h="1548501" fill="none" extrusionOk="0">
                <a:moveTo>
                  <a:pt x="10562" y="510"/>
                </a:moveTo>
                <a:cubicBezTo>
                  <a:pt x="14063" y="3364"/>
                  <a:pt x="19477" y="3937"/>
                  <a:pt x="20874" y="510"/>
                </a:cubicBezTo>
                <a:cubicBezTo>
                  <a:pt x="33045" y="61108"/>
                  <a:pt x="28924" y="111985"/>
                  <a:pt x="20874" y="302860"/>
                </a:cubicBezTo>
                <a:cubicBezTo>
                  <a:pt x="3530" y="451736"/>
                  <a:pt x="9565" y="474780"/>
                  <a:pt x="20874" y="581022"/>
                </a:cubicBezTo>
                <a:cubicBezTo>
                  <a:pt x="10827" y="670799"/>
                  <a:pt x="7188" y="720064"/>
                  <a:pt x="20874" y="883372"/>
                </a:cubicBezTo>
                <a:cubicBezTo>
                  <a:pt x="28934" y="943553"/>
                  <a:pt x="-7371" y="1131860"/>
                  <a:pt x="20874" y="1209911"/>
                </a:cubicBezTo>
                <a:cubicBezTo>
                  <a:pt x="17426" y="1215152"/>
                  <a:pt x="15951" y="1214576"/>
                  <a:pt x="10562" y="1209911"/>
                </a:cubicBezTo>
                <a:cubicBezTo>
                  <a:pt x="6446" y="1120325"/>
                  <a:pt x="28509" y="988203"/>
                  <a:pt x="10562" y="931749"/>
                </a:cubicBezTo>
                <a:cubicBezTo>
                  <a:pt x="-2813" y="905036"/>
                  <a:pt x="-25801" y="714792"/>
                  <a:pt x="10562" y="617304"/>
                </a:cubicBezTo>
                <a:cubicBezTo>
                  <a:pt x="27262" y="573661"/>
                  <a:pt x="-21620" y="486582"/>
                  <a:pt x="10562" y="327048"/>
                </a:cubicBezTo>
                <a:cubicBezTo>
                  <a:pt x="17269" y="143296"/>
                  <a:pt x="-16869" y="68841"/>
                  <a:pt x="10562" y="510"/>
                </a:cubicBezTo>
                <a:close/>
              </a:path>
              <a:path w="56631" h="1548501" stroke="0" extrusionOk="0">
                <a:moveTo>
                  <a:pt x="10562" y="510"/>
                </a:moveTo>
                <a:cubicBezTo>
                  <a:pt x="14696" y="4084"/>
                  <a:pt x="16488" y="4868"/>
                  <a:pt x="20874" y="510"/>
                </a:cubicBezTo>
                <a:cubicBezTo>
                  <a:pt x="5544" y="125745"/>
                  <a:pt x="-5759" y="655191"/>
                  <a:pt x="13910" y="793879"/>
                </a:cubicBezTo>
                <a:cubicBezTo>
                  <a:pt x="48283" y="896327"/>
                  <a:pt x="13610" y="428327"/>
                  <a:pt x="20874" y="593116"/>
                </a:cubicBezTo>
                <a:cubicBezTo>
                  <a:pt x="54824" y="733467"/>
                  <a:pt x="-6361" y="791853"/>
                  <a:pt x="20874" y="895466"/>
                </a:cubicBezTo>
                <a:cubicBezTo>
                  <a:pt x="15137" y="1029398"/>
                  <a:pt x="15044" y="1039381"/>
                  <a:pt x="20874" y="1209911"/>
                </a:cubicBezTo>
                <a:cubicBezTo>
                  <a:pt x="19224" y="1207754"/>
                  <a:pt x="14315" y="1208012"/>
                  <a:pt x="10562" y="1209911"/>
                </a:cubicBezTo>
                <a:cubicBezTo>
                  <a:pt x="-5804" y="1065807"/>
                  <a:pt x="21120" y="1021730"/>
                  <a:pt x="10562" y="931749"/>
                </a:cubicBezTo>
                <a:cubicBezTo>
                  <a:pt x="-22776" y="861188"/>
                  <a:pt x="30898" y="769626"/>
                  <a:pt x="18950" y="538002"/>
                </a:cubicBezTo>
                <a:cubicBezTo>
                  <a:pt x="36789" y="383301"/>
                  <a:pt x="9551" y="411704"/>
                  <a:pt x="10562" y="302860"/>
                </a:cubicBezTo>
                <a:cubicBezTo>
                  <a:pt x="32197" y="225442"/>
                  <a:pt x="7102" y="58667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4840" y="184"/>
                  <a:pt x="19234" y="4187"/>
                  <a:pt x="20874" y="510"/>
                </a:cubicBezTo>
                <a:cubicBezTo>
                  <a:pt x="39018" y="113763"/>
                  <a:pt x="29459" y="184894"/>
                  <a:pt x="20874" y="302860"/>
                </a:cubicBezTo>
                <a:cubicBezTo>
                  <a:pt x="19938" y="460700"/>
                  <a:pt x="12733" y="481139"/>
                  <a:pt x="20874" y="581022"/>
                </a:cubicBezTo>
                <a:cubicBezTo>
                  <a:pt x="-1628" y="701118"/>
                  <a:pt x="54900" y="770497"/>
                  <a:pt x="20874" y="883372"/>
                </a:cubicBezTo>
                <a:cubicBezTo>
                  <a:pt x="41234" y="998889"/>
                  <a:pt x="19104" y="1065781"/>
                  <a:pt x="20874" y="1209911"/>
                </a:cubicBezTo>
                <a:cubicBezTo>
                  <a:pt x="17205" y="1211895"/>
                  <a:pt x="13715" y="1214097"/>
                  <a:pt x="10562" y="1209911"/>
                </a:cubicBezTo>
                <a:cubicBezTo>
                  <a:pt x="3539" y="1054932"/>
                  <a:pt x="1836" y="1076309"/>
                  <a:pt x="2801" y="995603"/>
                </a:cubicBezTo>
                <a:cubicBezTo>
                  <a:pt x="30798" y="979919"/>
                  <a:pt x="43499" y="722153"/>
                  <a:pt x="10562" y="617304"/>
                </a:cubicBezTo>
                <a:cubicBezTo>
                  <a:pt x="-311" y="531152"/>
                  <a:pt x="12026" y="430067"/>
                  <a:pt x="10562" y="327048"/>
                </a:cubicBezTo>
                <a:cubicBezTo>
                  <a:pt x="16396" y="155136"/>
                  <a:pt x="11290" y="53806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2130" y="770"/>
                  <a:pt x="18735" y="-867"/>
                  <a:pt x="20874" y="510"/>
                </a:cubicBezTo>
                <a:cubicBezTo>
                  <a:pt x="51760" y="47121"/>
                  <a:pt x="43589" y="140595"/>
                  <a:pt x="20874" y="302860"/>
                </a:cubicBezTo>
                <a:cubicBezTo>
                  <a:pt x="15839" y="432236"/>
                  <a:pt x="20219" y="473836"/>
                  <a:pt x="20874" y="581022"/>
                </a:cubicBezTo>
                <a:cubicBezTo>
                  <a:pt x="14576" y="688352"/>
                  <a:pt x="4388" y="725804"/>
                  <a:pt x="20874" y="883372"/>
                </a:cubicBezTo>
                <a:cubicBezTo>
                  <a:pt x="47215" y="1033481"/>
                  <a:pt x="-929" y="1108494"/>
                  <a:pt x="20874" y="1209911"/>
                </a:cubicBezTo>
                <a:cubicBezTo>
                  <a:pt x="15858" y="1212755"/>
                  <a:pt x="59689" y="1547393"/>
                  <a:pt x="56456" y="1548501"/>
                </a:cubicBezTo>
                <a:cubicBezTo>
                  <a:pt x="28122" y="1437421"/>
                  <a:pt x="10623" y="1024403"/>
                  <a:pt x="10562" y="931749"/>
                </a:cubicBezTo>
                <a:cubicBezTo>
                  <a:pt x="-7460" y="845557"/>
                  <a:pt x="41558" y="722640"/>
                  <a:pt x="10562" y="617304"/>
                </a:cubicBezTo>
                <a:cubicBezTo>
                  <a:pt x="-3288" y="523452"/>
                  <a:pt x="-7637" y="474814"/>
                  <a:pt x="10562" y="327048"/>
                </a:cubicBezTo>
                <a:cubicBezTo>
                  <a:pt x="4866" y="190048"/>
                  <a:pt x="8204" y="46100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2713" y="1754"/>
                  <a:pt x="18076" y="3510"/>
                  <a:pt x="20874" y="510"/>
                </a:cubicBezTo>
                <a:cubicBezTo>
                  <a:pt x="18017" y="77515"/>
                  <a:pt x="27241" y="152171"/>
                  <a:pt x="20874" y="302860"/>
                </a:cubicBezTo>
                <a:cubicBezTo>
                  <a:pt x="3203" y="451925"/>
                  <a:pt x="14519" y="480732"/>
                  <a:pt x="20874" y="581022"/>
                </a:cubicBezTo>
                <a:cubicBezTo>
                  <a:pt x="21399" y="641629"/>
                  <a:pt x="23018" y="743878"/>
                  <a:pt x="20874" y="883372"/>
                </a:cubicBezTo>
                <a:cubicBezTo>
                  <a:pt x="30128" y="941088"/>
                  <a:pt x="43718" y="733942"/>
                  <a:pt x="34913" y="800454"/>
                </a:cubicBezTo>
                <a:cubicBezTo>
                  <a:pt x="36844" y="868547"/>
                  <a:pt x="25975" y="1165202"/>
                  <a:pt x="20874" y="1209911"/>
                </a:cubicBezTo>
                <a:cubicBezTo>
                  <a:pt x="19243" y="1212574"/>
                  <a:pt x="14272" y="1211262"/>
                  <a:pt x="10562" y="1209911"/>
                </a:cubicBezTo>
                <a:cubicBezTo>
                  <a:pt x="1696" y="1087690"/>
                  <a:pt x="20077" y="1012473"/>
                  <a:pt x="10562" y="931749"/>
                </a:cubicBezTo>
                <a:cubicBezTo>
                  <a:pt x="342" y="909219"/>
                  <a:pt x="23556" y="708018"/>
                  <a:pt x="10562" y="617304"/>
                </a:cubicBezTo>
                <a:cubicBezTo>
                  <a:pt x="15904" y="526494"/>
                  <a:pt x="20074" y="481465"/>
                  <a:pt x="10562" y="327048"/>
                </a:cubicBezTo>
                <a:cubicBezTo>
                  <a:pt x="23254" y="173833"/>
                  <a:pt x="10051" y="70684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3691" y="2075"/>
                  <a:pt x="18574" y="3755"/>
                  <a:pt x="20874" y="510"/>
                </a:cubicBezTo>
                <a:cubicBezTo>
                  <a:pt x="28651" y="65934"/>
                  <a:pt x="37162" y="124517"/>
                  <a:pt x="20874" y="302860"/>
                </a:cubicBezTo>
                <a:cubicBezTo>
                  <a:pt x="9653" y="448863"/>
                  <a:pt x="16274" y="481934"/>
                  <a:pt x="20874" y="581022"/>
                </a:cubicBezTo>
                <a:cubicBezTo>
                  <a:pt x="22330" y="684190"/>
                  <a:pt x="23378" y="733885"/>
                  <a:pt x="20874" y="883372"/>
                </a:cubicBezTo>
                <a:cubicBezTo>
                  <a:pt x="50830" y="962634"/>
                  <a:pt x="21739" y="1090967"/>
                  <a:pt x="20874" y="1209911"/>
                </a:cubicBezTo>
                <a:cubicBezTo>
                  <a:pt x="17384" y="1213855"/>
                  <a:pt x="15498" y="1213744"/>
                  <a:pt x="10562" y="1209911"/>
                </a:cubicBezTo>
                <a:cubicBezTo>
                  <a:pt x="17291" y="1084335"/>
                  <a:pt x="15285" y="996675"/>
                  <a:pt x="10562" y="931749"/>
                </a:cubicBezTo>
                <a:cubicBezTo>
                  <a:pt x="9656" y="904559"/>
                  <a:pt x="818" y="726045"/>
                  <a:pt x="10562" y="617304"/>
                </a:cubicBezTo>
                <a:cubicBezTo>
                  <a:pt x="9199" y="547141"/>
                  <a:pt x="-2870" y="466586"/>
                  <a:pt x="10562" y="327048"/>
                </a:cubicBezTo>
                <a:cubicBezTo>
                  <a:pt x="14687" y="176198"/>
                  <a:pt x="-4640" y="90976"/>
                  <a:pt x="10562" y="510"/>
                </a:cubicBezTo>
                <a:close/>
              </a:path>
              <a:path w="56631" h="1548501" fill="none" stroke="0" extrusionOk="0">
                <a:moveTo>
                  <a:pt x="10562" y="510"/>
                </a:moveTo>
                <a:cubicBezTo>
                  <a:pt x="13285" y="2730"/>
                  <a:pt x="18678" y="3636"/>
                  <a:pt x="20874" y="510"/>
                </a:cubicBezTo>
                <a:cubicBezTo>
                  <a:pt x="43010" y="65574"/>
                  <a:pt x="21137" y="114253"/>
                  <a:pt x="20874" y="302860"/>
                </a:cubicBezTo>
                <a:cubicBezTo>
                  <a:pt x="7005" y="452422"/>
                  <a:pt x="10987" y="478293"/>
                  <a:pt x="20874" y="581022"/>
                </a:cubicBezTo>
                <a:cubicBezTo>
                  <a:pt x="4425" y="665698"/>
                  <a:pt x="18768" y="731568"/>
                  <a:pt x="20874" y="883372"/>
                </a:cubicBezTo>
                <a:cubicBezTo>
                  <a:pt x="48958" y="957177"/>
                  <a:pt x="16135" y="1105839"/>
                  <a:pt x="20874" y="1209911"/>
                </a:cubicBezTo>
                <a:cubicBezTo>
                  <a:pt x="17145" y="1214925"/>
                  <a:pt x="15710" y="1214488"/>
                  <a:pt x="10562" y="1209911"/>
                </a:cubicBezTo>
                <a:cubicBezTo>
                  <a:pt x="5536" y="1091168"/>
                  <a:pt x="12802" y="1001272"/>
                  <a:pt x="10562" y="931749"/>
                </a:cubicBezTo>
                <a:cubicBezTo>
                  <a:pt x="11829" y="905161"/>
                  <a:pt x="2131" y="716098"/>
                  <a:pt x="10562" y="617304"/>
                </a:cubicBezTo>
                <a:cubicBezTo>
                  <a:pt x="4958" y="559921"/>
                  <a:pt x="6916" y="493019"/>
                  <a:pt x="10562" y="327048"/>
                </a:cubicBezTo>
                <a:cubicBezTo>
                  <a:pt x="22249" y="170402"/>
                  <a:pt x="-7304" y="80057"/>
                  <a:pt x="10562" y="510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DD348DAC-FC49-C44E-945B-EE78307E7A3C}"/>
              </a:ext>
            </a:extLst>
          </p:cNvPr>
          <p:cNvSpPr/>
          <p:nvPr/>
        </p:nvSpPr>
        <p:spPr>
          <a:xfrm rot="21393678">
            <a:off x="2156348" y="6822964"/>
            <a:ext cx="269581" cy="2859540"/>
          </a:xfrm>
          <a:custGeom>
            <a:avLst/>
            <a:gdLst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66219 w 269581"/>
              <a:gd name="connsiteY2" fmla="*/ 1466018 h 2859540"/>
              <a:gd name="connsiteX3" fmla="*/ 99368 w 269581"/>
              <a:gd name="connsiteY3" fmla="*/ 1095279 h 2859540"/>
              <a:gd name="connsiteX4" fmla="*/ 99368 w 269581"/>
              <a:gd name="connsiteY4" fmla="*/ 1653614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90208 w 269581"/>
              <a:gd name="connsiteY8" fmla="*/ 993502 h 2859540"/>
              <a:gd name="connsiteX9" fmla="*/ 50279 w 269581"/>
              <a:gd name="connsiteY9" fmla="*/ 559277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13335 w 269581"/>
              <a:gd name="connsiteY7" fmla="*/ 1838531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268752 w 269581"/>
              <a:gd name="connsiteY6" fmla="*/ 2859540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166198 w 269581"/>
              <a:gd name="connsiteY5" fmla="*/ 1478159 h 2859540"/>
              <a:gd name="connsiteX6" fmla="*/ 99368 w 269581"/>
              <a:gd name="connsiteY6" fmla="*/ 2234283 h 2859540"/>
              <a:gd name="connsiteX7" fmla="*/ 50279 w 269581"/>
              <a:gd name="connsiteY7" fmla="*/ 2234283 h 2859540"/>
              <a:gd name="connsiteX8" fmla="*/ 50279 w 269581"/>
              <a:gd name="connsiteY8" fmla="*/ 1720615 h 2859540"/>
              <a:gd name="connsiteX9" fmla="*/ 50279 w 269581"/>
              <a:gd name="connsiteY9" fmla="*/ 1139946 h 2859540"/>
              <a:gd name="connsiteX10" fmla="*/ 50279 w 269581"/>
              <a:gd name="connsiteY10" fmla="*/ 603944 h 2859540"/>
              <a:gd name="connsiteX11" fmla="*/ 50279 w 269581"/>
              <a:gd name="connsiteY11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1" h="2859540" fill="none" extrusionOk="0">
                <a:moveTo>
                  <a:pt x="50279" y="942"/>
                </a:moveTo>
                <a:cubicBezTo>
                  <a:pt x="66669" y="6533"/>
                  <a:pt x="91899" y="7612"/>
                  <a:pt x="99368" y="942"/>
                </a:cubicBezTo>
                <a:cubicBezTo>
                  <a:pt x="162744" y="102524"/>
                  <a:pt x="137797" y="200364"/>
                  <a:pt x="99368" y="559277"/>
                </a:cubicBezTo>
                <a:cubicBezTo>
                  <a:pt x="31873" y="834127"/>
                  <a:pt x="44416" y="872305"/>
                  <a:pt x="99368" y="1072946"/>
                </a:cubicBezTo>
                <a:cubicBezTo>
                  <a:pt x="61546" y="1238747"/>
                  <a:pt x="43519" y="1325939"/>
                  <a:pt x="99368" y="1631281"/>
                </a:cubicBezTo>
                <a:cubicBezTo>
                  <a:pt x="134833" y="1749210"/>
                  <a:pt x="10721" y="2089205"/>
                  <a:pt x="99368" y="2234283"/>
                </a:cubicBezTo>
                <a:cubicBezTo>
                  <a:pt x="82978" y="2244416"/>
                  <a:pt x="75320" y="2242845"/>
                  <a:pt x="50279" y="2234283"/>
                </a:cubicBezTo>
                <a:cubicBezTo>
                  <a:pt x="33278" y="2049930"/>
                  <a:pt x="105155" y="1823987"/>
                  <a:pt x="50279" y="1720615"/>
                </a:cubicBezTo>
                <a:cubicBezTo>
                  <a:pt x="-15214" y="1691570"/>
                  <a:pt x="-61802" y="1319579"/>
                  <a:pt x="50279" y="1139946"/>
                </a:cubicBezTo>
                <a:cubicBezTo>
                  <a:pt x="127077" y="1086155"/>
                  <a:pt x="-78485" y="904971"/>
                  <a:pt x="50279" y="603944"/>
                </a:cubicBezTo>
                <a:cubicBezTo>
                  <a:pt x="74126" y="265324"/>
                  <a:pt x="-71816" y="126201"/>
                  <a:pt x="50279" y="942"/>
                </a:cubicBezTo>
                <a:close/>
              </a:path>
              <a:path w="269581" h="2859540" stroke="0" extrusionOk="0">
                <a:moveTo>
                  <a:pt x="50279" y="942"/>
                </a:moveTo>
                <a:cubicBezTo>
                  <a:pt x="70215" y="8620"/>
                  <a:pt x="78845" y="9444"/>
                  <a:pt x="99368" y="942"/>
                </a:cubicBezTo>
                <a:cubicBezTo>
                  <a:pt x="70069" y="217085"/>
                  <a:pt x="14216" y="1227086"/>
                  <a:pt x="66219" y="1466018"/>
                </a:cubicBezTo>
                <a:cubicBezTo>
                  <a:pt x="158291" y="1650380"/>
                  <a:pt x="69793" y="821385"/>
                  <a:pt x="99368" y="1095279"/>
                </a:cubicBezTo>
                <a:cubicBezTo>
                  <a:pt x="219102" y="1347796"/>
                  <a:pt x="15405" y="1462665"/>
                  <a:pt x="99368" y="1653614"/>
                </a:cubicBezTo>
                <a:cubicBezTo>
                  <a:pt x="75631" y="1900437"/>
                  <a:pt x="74453" y="1919686"/>
                  <a:pt x="99368" y="2234283"/>
                </a:cubicBezTo>
                <a:cubicBezTo>
                  <a:pt x="92953" y="2229038"/>
                  <a:pt x="68285" y="2229447"/>
                  <a:pt x="50279" y="2234283"/>
                </a:cubicBezTo>
                <a:cubicBezTo>
                  <a:pt x="-15165" y="1969151"/>
                  <a:pt x="90189" y="1881625"/>
                  <a:pt x="50279" y="1720615"/>
                </a:cubicBezTo>
                <a:cubicBezTo>
                  <a:pt x="-113045" y="1609128"/>
                  <a:pt x="128510" y="1410867"/>
                  <a:pt x="90208" y="993502"/>
                </a:cubicBezTo>
                <a:cubicBezTo>
                  <a:pt x="147230" y="709684"/>
                  <a:pt x="44718" y="770419"/>
                  <a:pt x="50279" y="559277"/>
                </a:cubicBezTo>
                <a:cubicBezTo>
                  <a:pt x="129548" y="418495"/>
                  <a:pt x="39106" y="101635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71129" y="403"/>
                  <a:pt x="89977" y="7830"/>
                  <a:pt x="99368" y="942"/>
                </a:cubicBezTo>
                <a:cubicBezTo>
                  <a:pt x="164953" y="207608"/>
                  <a:pt x="133969" y="344511"/>
                  <a:pt x="99368" y="559277"/>
                </a:cubicBezTo>
                <a:cubicBezTo>
                  <a:pt x="93459" y="854704"/>
                  <a:pt x="64607" y="884647"/>
                  <a:pt x="99368" y="1072946"/>
                </a:cubicBezTo>
                <a:cubicBezTo>
                  <a:pt x="21731" y="1303828"/>
                  <a:pt x="202954" y="1421112"/>
                  <a:pt x="99368" y="1631281"/>
                </a:cubicBezTo>
                <a:cubicBezTo>
                  <a:pt x="175655" y="1846172"/>
                  <a:pt x="89024" y="1949856"/>
                  <a:pt x="99368" y="2234283"/>
                </a:cubicBezTo>
                <a:cubicBezTo>
                  <a:pt x="82838" y="2238026"/>
                  <a:pt x="65149" y="2241844"/>
                  <a:pt x="50279" y="2234283"/>
                </a:cubicBezTo>
                <a:cubicBezTo>
                  <a:pt x="20160" y="1948172"/>
                  <a:pt x="4058" y="1987823"/>
                  <a:pt x="13335" y="1838531"/>
                </a:cubicBezTo>
                <a:cubicBezTo>
                  <a:pt x="122952" y="1810646"/>
                  <a:pt x="132588" y="1332770"/>
                  <a:pt x="50279" y="1139946"/>
                </a:cubicBezTo>
                <a:cubicBezTo>
                  <a:pt x="14558" y="981497"/>
                  <a:pt x="57034" y="766901"/>
                  <a:pt x="50279" y="603944"/>
                </a:cubicBezTo>
                <a:cubicBezTo>
                  <a:pt x="75878" y="279565"/>
                  <a:pt x="49666" y="98954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505" y="1418"/>
                  <a:pt x="89634" y="-2663"/>
                  <a:pt x="99368" y="942"/>
                </a:cubicBezTo>
                <a:cubicBezTo>
                  <a:pt x="189149" y="102777"/>
                  <a:pt x="169009" y="258886"/>
                  <a:pt x="99368" y="559277"/>
                </a:cubicBezTo>
                <a:cubicBezTo>
                  <a:pt x="70529" y="798479"/>
                  <a:pt x="88586" y="875292"/>
                  <a:pt x="99368" y="1072946"/>
                </a:cubicBezTo>
                <a:cubicBezTo>
                  <a:pt x="74443" y="1270826"/>
                  <a:pt x="46142" y="1341973"/>
                  <a:pt x="99368" y="1631281"/>
                </a:cubicBezTo>
                <a:cubicBezTo>
                  <a:pt x="185549" y="1899348"/>
                  <a:pt x="9022" y="2052155"/>
                  <a:pt x="99368" y="2234283"/>
                </a:cubicBezTo>
                <a:cubicBezTo>
                  <a:pt x="77365" y="2239487"/>
                  <a:pt x="284135" y="2855249"/>
                  <a:pt x="268752" y="2859540"/>
                </a:cubicBezTo>
                <a:cubicBezTo>
                  <a:pt x="185294" y="2652013"/>
                  <a:pt x="48625" y="1928068"/>
                  <a:pt x="50279" y="1720615"/>
                </a:cubicBezTo>
                <a:cubicBezTo>
                  <a:pt x="95" y="1554152"/>
                  <a:pt x="148438" y="1334598"/>
                  <a:pt x="50279" y="1139946"/>
                </a:cubicBezTo>
                <a:cubicBezTo>
                  <a:pt x="14234" y="967403"/>
                  <a:pt x="-465" y="872548"/>
                  <a:pt x="50279" y="603944"/>
                </a:cubicBezTo>
                <a:cubicBezTo>
                  <a:pt x="49026" y="353591"/>
                  <a:pt x="36910" y="8492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772" y="4627"/>
                  <a:pt x="86613" y="6399"/>
                  <a:pt x="99368" y="942"/>
                </a:cubicBezTo>
                <a:cubicBezTo>
                  <a:pt x="113953" y="144363"/>
                  <a:pt x="125657" y="294580"/>
                  <a:pt x="99368" y="559277"/>
                </a:cubicBezTo>
                <a:cubicBezTo>
                  <a:pt x="30017" y="835265"/>
                  <a:pt x="68929" y="877842"/>
                  <a:pt x="99368" y="1072946"/>
                </a:cubicBezTo>
                <a:cubicBezTo>
                  <a:pt x="94851" y="1173765"/>
                  <a:pt x="115439" y="1357021"/>
                  <a:pt x="99368" y="1631281"/>
                </a:cubicBezTo>
                <a:cubicBezTo>
                  <a:pt x="121996" y="1736453"/>
                  <a:pt x="197792" y="1350935"/>
                  <a:pt x="166198" y="1478159"/>
                </a:cubicBezTo>
                <a:cubicBezTo>
                  <a:pt x="168076" y="1589261"/>
                  <a:pt x="122788" y="2146834"/>
                  <a:pt x="99368" y="2234283"/>
                </a:cubicBezTo>
                <a:cubicBezTo>
                  <a:pt x="88856" y="2239189"/>
                  <a:pt x="68142" y="2236352"/>
                  <a:pt x="50279" y="2234283"/>
                </a:cubicBezTo>
                <a:cubicBezTo>
                  <a:pt x="-11071" y="2011791"/>
                  <a:pt x="86592" y="1868122"/>
                  <a:pt x="50279" y="1720615"/>
                </a:cubicBezTo>
                <a:cubicBezTo>
                  <a:pt x="20778" y="1685503"/>
                  <a:pt x="77197" y="1307385"/>
                  <a:pt x="50279" y="1139946"/>
                </a:cubicBezTo>
                <a:cubicBezTo>
                  <a:pt x="75093" y="961062"/>
                  <a:pt x="62457" y="884993"/>
                  <a:pt x="50279" y="603944"/>
                </a:cubicBezTo>
                <a:cubicBezTo>
                  <a:pt x="107371" y="306448"/>
                  <a:pt x="63623" y="12263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365" y="4020"/>
                  <a:pt x="88370" y="7857"/>
                  <a:pt x="99368" y="942"/>
                </a:cubicBezTo>
                <a:cubicBezTo>
                  <a:pt x="144554" y="119167"/>
                  <a:pt x="150427" y="229586"/>
                  <a:pt x="99368" y="559277"/>
                </a:cubicBezTo>
                <a:cubicBezTo>
                  <a:pt x="46229" y="832556"/>
                  <a:pt x="70464" y="887076"/>
                  <a:pt x="99368" y="1072946"/>
                </a:cubicBezTo>
                <a:cubicBezTo>
                  <a:pt x="77158" y="1244387"/>
                  <a:pt x="80147" y="1355265"/>
                  <a:pt x="99368" y="1631281"/>
                </a:cubicBezTo>
                <a:cubicBezTo>
                  <a:pt x="183902" y="1786129"/>
                  <a:pt x="89309" y="2015599"/>
                  <a:pt x="99368" y="2234283"/>
                </a:cubicBezTo>
                <a:cubicBezTo>
                  <a:pt x="82397" y="2241589"/>
                  <a:pt x="73551" y="2240796"/>
                  <a:pt x="50279" y="2234283"/>
                </a:cubicBezTo>
                <a:cubicBezTo>
                  <a:pt x="57487" y="2004586"/>
                  <a:pt x="65313" y="1852225"/>
                  <a:pt x="50279" y="1720615"/>
                </a:cubicBezTo>
                <a:cubicBezTo>
                  <a:pt x="34984" y="1639931"/>
                  <a:pt x="-1196" y="1330687"/>
                  <a:pt x="50279" y="1139946"/>
                </a:cubicBezTo>
                <a:cubicBezTo>
                  <a:pt x="30576" y="1004700"/>
                  <a:pt x="-13034" y="856234"/>
                  <a:pt x="50279" y="603944"/>
                </a:cubicBezTo>
                <a:cubicBezTo>
                  <a:pt x="72891" y="319777"/>
                  <a:pt x="-12064" y="166556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529" y="5353"/>
                  <a:pt x="90430" y="6608"/>
                  <a:pt x="99368" y="942"/>
                </a:cubicBezTo>
                <a:cubicBezTo>
                  <a:pt x="152731" y="117592"/>
                  <a:pt x="122204" y="210981"/>
                  <a:pt x="99368" y="559277"/>
                </a:cubicBezTo>
                <a:cubicBezTo>
                  <a:pt x="34520" y="838723"/>
                  <a:pt x="53020" y="885833"/>
                  <a:pt x="99368" y="1072946"/>
                </a:cubicBezTo>
                <a:cubicBezTo>
                  <a:pt x="61329" y="1235782"/>
                  <a:pt x="67519" y="1351318"/>
                  <a:pt x="99368" y="1631281"/>
                </a:cubicBezTo>
                <a:cubicBezTo>
                  <a:pt x="140731" y="1763827"/>
                  <a:pt x="52279" y="2042571"/>
                  <a:pt x="99368" y="2234283"/>
                </a:cubicBezTo>
                <a:cubicBezTo>
                  <a:pt x="81557" y="2243366"/>
                  <a:pt x="73957" y="2243667"/>
                  <a:pt x="50279" y="2234283"/>
                </a:cubicBezTo>
                <a:cubicBezTo>
                  <a:pt x="30595" y="2013046"/>
                  <a:pt x="68605" y="1857423"/>
                  <a:pt x="50279" y="1720615"/>
                </a:cubicBezTo>
                <a:cubicBezTo>
                  <a:pt x="22810" y="1670513"/>
                  <a:pt x="-2448" y="1326022"/>
                  <a:pt x="50279" y="1139946"/>
                </a:cubicBezTo>
                <a:cubicBezTo>
                  <a:pt x="89368" y="1036731"/>
                  <a:pt x="-21534" y="903954"/>
                  <a:pt x="50279" y="603944"/>
                </a:cubicBezTo>
                <a:cubicBezTo>
                  <a:pt x="89130" y="323139"/>
                  <a:pt x="-39263" y="132528"/>
                  <a:pt x="50279" y="94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16296DD1-DFE6-8343-BAC3-235D353385D9}"/>
              </a:ext>
            </a:extLst>
          </p:cNvPr>
          <p:cNvSpPr/>
          <p:nvPr/>
        </p:nvSpPr>
        <p:spPr>
          <a:xfrm rot="293699">
            <a:off x="2329376" y="6762803"/>
            <a:ext cx="269581" cy="2859540"/>
          </a:xfrm>
          <a:custGeom>
            <a:avLst/>
            <a:gdLst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66219 w 269581"/>
              <a:gd name="connsiteY2" fmla="*/ 1466018 h 2859540"/>
              <a:gd name="connsiteX3" fmla="*/ 99368 w 269581"/>
              <a:gd name="connsiteY3" fmla="*/ 1095279 h 2859540"/>
              <a:gd name="connsiteX4" fmla="*/ 99368 w 269581"/>
              <a:gd name="connsiteY4" fmla="*/ 1653614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90208 w 269581"/>
              <a:gd name="connsiteY8" fmla="*/ 993502 h 2859540"/>
              <a:gd name="connsiteX9" fmla="*/ 50279 w 269581"/>
              <a:gd name="connsiteY9" fmla="*/ 559277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13335 w 269581"/>
              <a:gd name="connsiteY7" fmla="*/ 1838531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268752 w 269581"/>
              <a:gd name="connsiteY6" fmla="*/ 2859540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166198 w 269581"/>
              <a:gd name="connsiteY5" fmla="*/ 1478159 h 2859540"/>
              <a:gd name="connsiteX6" fmla="*/ 99368 w 269581"/>
              <a:gd name="connsiteY6" fmla="*/ 2234283 h 2859540"/>
              <a:gd name="connsiteX7" fmla="*/ 50279 w 269581"/>
              <a:gd name="connsiteY7" fmla="*/ 2234283 h 2859540"/>
              <a:gd name="connsiteX8" fmla="*/ 50279 w 269581"/>
              <a:gd name="connsiteY8" fmla="*/ 1720615 h 2859540"/>
              <a:gd name="connsiteX9" fmla="*/ 50279 w 269581"/>
              <a:gd name="connsiteY9" fmla="*/ 1139946 h 2859540"/>
              <a:gd name="connsiteX10" fmla="*/ 50279 w 269581"/>
              <a:gd name="connsiteY10" fmla="*/ 603944 h 2859540"/>
              <a:gd name="connsiteX11" fmla="*/ 50279 w 269581"/>
              <a:gd name="connsiteY11" fmla="*/ 942 h 2859540"/>
              <a:gd name="connsiteX0" fmla="*/ 50279 w 269581"/>
              <a:gd name="connsiteY0" fmla="*/ 942 h 2859540"/>
              <a:gd name="connsiteX1" fmla="*/ 99368 w 269581"/>
              <a:gd name="connsiteY1" fmla="*/ 942 h 2859540"/>
              <a:gd name="connsiteX2" fmla="*/ 99368 w 269581"/>
              <a:gd name="connsiteY2" fmla="*/ 559277 h 2859540"/>
              <a:gd name="connsiteX3" fmla="*/ 99368 w 269581"/>
              <a:gd name="connsiteY3" fmla="*/ 1072946 h 2859540"/>
              <a:gd name="connsiteX4" fmla="*/ 99368 w 269581"/>
              <a:gd name="connsiteY4" fmla="*/ 1631281 h 2859540"/>
              <a:gd name="connsiteX5" fmla="*/ 99368 w 269581"/>
              <a:gd name="connsiteY5" fmla="*/ 2234283 h 2859540"/>
              <a:gd name="connsiteX6" fmla="*/ 50279 w 269581"/>
              <a:gd name="connsiteY6" fmla="*/ 2234283 h 2859540"/>
              <a:gd name="connsiteX7" fmla="*/ 50279 w 269581"/>
              <a:gd name="connsiteY7" fmla="*/ 1720615 h 2859540"/>
              <a:gd name="connsiteX8" fmla="*/ 50279 w 269581"/>
              <a:gd name="connsiteY8" fmla="*/ 1139946 h 2859540"/>
              <a:gd name="connsiteX9" fmla="*/ 50279 w 269581"/>
              <a:gd name="connsiteY9" fmla="*/ 603944 h 2859540"/>
              <a:gd name="connsiteX10" fmla="*/ 50279 w 269581"/>
              <a:gd name="connsiteY10" fmla="*/ 942 h 28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81" h="2859540" fill="none" extrusionOk="0">
                <a:moveTo>
                  <a:pt x="50279" y="942"/>
                </a:moveTo>
                <a:cubicBezTo>
                  <a:pt x="66669" y="6533"/>
                  <a:pt x="91899" y="7612"/>
                  <a:pt x="99368" y="942"/>
                </a:cubicBezTo>
                <a:cubicBezTo>
                  <a:pt x="162744" y="102524"/>
                  <a:pt x="137797" y="200364"/>
                  <a:pt x="99368" y="559277"/>
                </a:cubicBezTo>
                <a:cubicBezTo>
                  <a:pt x="31873" y="834127"/>
                  <a:pt x="44416" y="872305"/>
                  <a:pt x="99368" y="1072946"/>
                </a:cubicBezTo>
                <a:cubicBezTo>
                  <a:pt x="61546" y="1238747"/>
                  <a:pt x="43519" y="1325939"/>
                  <a:pt x="99368" y="1631281"/>
                </a:cubicBezTo>
                <a:cubicBezTo>
                  <a:pt x="134833" y="1749210"/>
                  <a:pt x="10721" y="2089205"/>
                  <a:pt x="99368" y="2234283"/>
                </a:cubicBezTo>
                <a:cubicBezTo>
                  <a:pt x="82978" y="2244416"/>
                  <a:pt x="75320" y="2242845"/>
                  <a:pt x="50279" y="2234283"/>
                </a:cubicBezTo>
                <a:cubicBezTo>
                  <a:pt x="33278" y="2049930"/>
                  <a:pt x="105155" y="1823987"/>
                  <a:pt x="50279" y="1720615"/>
                </a:cubicBezTo>
                <a:cubicBezTo>
                  <a:pt x="-15214" y="1691570"/>
                  <a:pt x="-61802" y="1319579"/>
                  <a:pt x="50279" y="1139946"/>
                </a:cubicBezTo>
                <a:cubicBezTo>
                  <a:pt x="127077" y="1086155"/>
                  <a:pt x="-78485" y="904971"/>
                  <a:pt x="50279" y="603944"/>
                </a:cubicBezTo>
                <a:cubicBezTo>
                  <a:pt x="74126" y="265324"/>
                  <a:pt x="-71816" y="126201"/>
                  <a:pt x="50279" y="942"/>
                </a:cubicBezTo>
                <a:close/>
              </a:path>
              <a:path w="269581" h="2859540" stroke="0" extrusionOk="0">
                <a:moveTo>
                  <a:pt x="50279" y="942"/>
                </a:moveTo>
                <a:cubicBezTo>
                  <a:pt x="70215" y="8620"/>
                  <a:pt x="78845" y="9444"/>
                  <a:pt x="99368" y="942"/>
                </a:cubicBezTo>
                <a:cubicBezTo>
                  <a:pt x="70069" y="217085"/>
                  <a:pt x="14216" y="1227086"/>
                  <a:pt x="66219" y="1466018"/>
                </a:cubicBezTo>
                <a:cubicBezTo>
                  <a:pt x="158291" y="1650380"/>
                  <a:pt x="69793" y="821385"/>
                  <a:pt x="99368" y="1095279"/>
                </a:cubicBezTo>
                <a:cubicBezTo>
                  <a:pt x="219102" y="1347796"/>
                  <a:pt x="15405" y="1462665"/>
                  <a:pt x="99368" y="1653614"/>
                </a:cubicBezTo>
                <a:cubicBezTo>
                  <a:pt x="75631" y="1900437"/>
                  <a:pt x="74453" y="1919686"/>
                  <a:pt x="99368" y="2234283"/>
                </a:cubicBezTo>
                <a:cubicBezTo>
                  <a:pt x="92953" y="2229038"/>
                  <a:pt x="68285" y="2229447"/>
                  <a:pt x="50279" y="2234283"/>
                </a:cubicBezTo>
                <a:cubicBezTo>
                  <a:pt x="-15165" y="1969151"/>
                  <a:pt x="90189" y="1881625"/>
                  <a:pt x="50279" y="1720615"/>
                </a:cubicBezTo>
                <a:cubicBezTo>
                  <a:pt x="-113045" y="1609128"/>
                  <a:pt x="128510" y="1410867"/>
                  <a:pt x="90208" y="993502"/>
                </a:cubicBezTo>
                <a:cubicBezTo>
                  <a:pt x="147230" y="709684"/>
                  <a:pt x="44718" y="770419"/>
                  <a:pt x="50279" y="559277"/>
                </a:cubicBezTo>
                <a:cubicBezTo>
                  <a:pt x="129548" y="418495"/>
                  <a:pt x="39106" y="101635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71129" y="403"/>
                  <a:pt x="89977" y="7830"/>
                  <a:pt x="99368" y="942"/>
                </a:cubicBezTo>
                <a:cubicBezTo>
                  <a:pt x="164953" y="207608"/>
                  <a:pt x="133969" y="344511"/>
                  <a:pt x="99368" y="559277"/>
                </a:cubicBezTo>
                <a:cubicBezTo>
                  <a:pt x="93459" y="854704"/>
                  <a:pt x="64607" y="884647"/>
                  <a:pt x="99368" y="1072946"/>
                </a:cubicBezTo>
                <a:cubicBezTo>
                  <a:pt x="21731" y="1303828"/>
                  <a:pt x="202954" y="1421112"/>
                  <a:pt x="99368" y="1631281"/>
                </a:cubicBezTo>
                <a:cubicBezTo>
                  <a:pt x="175655" y="1846172"/>
                  <a:pt x="89024" y="1949856"/>
                  <a:pt x="99368" y="2234283"/>
                </a:cubicBezTo>
                <a:cubicBezTo>
                  <a:pt x="82838" y="2238026"/>
                  <a:pt x="65149" y="2241844"/>
                  <a:pt x="50279" y="2234283"/>
                </a:cubicBezTo>
                <a:cubicBezTo>
                  <a:pt x="20160" y="1948172"/>
                  <a:pt x="4058" y="1987823"/>
                  <a:pt x="13335" y="1838531"/>
                </a:cubicBezTo>
                <a:cubicBezTo>
                  <a:pt x="122952" y="1810646"/>
                  <a:pt x="132588" y="1332770"/>
                  <a:pt x="50279" y="1139946"/>
                </a:cubicBezTo>
                <a:cubicBezTo>
                  <a:pt x="14558" y="981497"/>
                  <a:pt x="57034" y="766901"/>
                  <a:pt x="50279" y="603944"/>
                </a:cubicBezTo>
                <a:cubicBezTo>
                  <a:pt x="75878" y="279565"/>
                  <a:pt x="49666" y="98954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505" y="1418"/>
                  <a:pt x="89634" y="-2663"/>
                  <a:pt x="99368" y="942"/>
                </a:cubicBezTo>
                <a:cubicBezTo>
                  <a:pt x="189149" y="102777"/>
                  <a:pt x="169009" y="258886"/>
                  <a:pt x="99368" y="559277"/>
                </a:cubicBezTo>
                <a:cubicBezTo>
                  <a:pt x="70529" y="798479"/>
                  <a:pt x="88586" y="875292"/>
                  <a:pt x="99368" y="1072946"/>
                </a:cubicBezTo>
                <a:cubicBezTo>
                  <a:pt x="74443" y="1270826"/>
                  <a:pt x="46142" y="1341973"/>
                  <a:pt x="99368" y="1631281"/>
                </a:cubicBezTo>
                <a:cubicBezTo>
                  <a:pt x="185549" y="1899348"/>
                  <a:pt x="9022" y="2052155"/>
                  <a:pt x="99368" y="2234283"/>
                </a:cubicBezTo>
                <a:cubicBezTo>
                  <a:pt x="77365" y="2239487"/>
                  <a:pt x="284135" y="2855249"/>
                  <a:pt x="268752" y="2859540"/>
                </a:cubicBezTo>
                <a:cubicBezTo>
                  <a:pt x="185294" y="2652013"/>
                  <a:pt x="48625" y="1928068"/>
                  <a:pt x="50279" y="1720615"/>
                </a:cubicBezTo>
                <a:cubicBezTo>
                  <a:pt x="95" y="1554152"/>
                  <a:pt x="148438" y="1334598"/>
                  <a:pt x="50279" y="1139946"/>
                </a:cubicBezTo>
                <a:cubicBezTo>
                  <a:pt x="14234" y="967403"/>
                  <a:pt x="-465" y="872548"/>
                  <a:pt x="50279" y="603944"/>
                </a:cubicBezTo>
                <a:cubicBezTo>
                  <a:pt x="49026" y="353591"/>
                  <a:pt x="36910" y="8492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59772" y="4627"/>
                  <a:pt x="86613" y="6399"/>
                  <a:pt x="99368" y="942"/>
                </a:cubicBezTo>
                <a:cubicBezTo>
                  <a:pt x="113953" y="144363"/>
                  <a:pt x="125657" y="294580"/>
                  <a:pt x="99368" y="559277"/>
                </a:cubicBezTo>
                <a:cubicBezTo>
                  <a:pt x="30017" y="835265"/>
                  <a:pt x="68929" y="877842"/>
                  <a:pt x="99368" y="1072946"/>
                </a:cubicBezTo>
                <a:cubicBezTo>
                  <a:pt x="94851" y="1173765"/>
                  <a:pt x="115439" y="1357021"/>
                  <a:pt x="99368" y="1631281"/>
                </a:cubicBezTo>
                <a:cubicBezTo>
                  <a:pt x="121996" y="1736453"/>
                  <a:pt x="197792" y="1350935"/>
                  <a:pt x="166198" y="1478159"/>
                </a:cubicBezTo>
                <a:cubicBezTo>
                  <a:pt x="168076" y="1589261"/>
                  <a:pt x="122788" y="2146834"/>
                  <a:pt x="99368" y="2234283"/>
                </a:cubicBezTo>
                <a:cubicBezTo>
                  <a:pt x="88856" y="2239189"/>
                  <a:pt x="68142" y="2236352"/>
                  <a:pt x="50279" y="2234283"/>
                </a:cubicBezTo>
                <a:cubicBezTo>
                  <a:pt x="-11071" y="2011791"/>
                  <a:pt x="86592" y="1868122"/>
                  <a:pt x="50279" y="1720615"/>
                </a:cubicBezTo>
                <a:cubicBezTo>
                  <a:pt x="20778" y="1685503"/>
                  <a:pt x="77197" y="1307385"/>
                  <a:pt x="50279" y="1139946"/>
                </a:cubicBezTo>
                <a:cubicBezTo>
                  <a:pt x="75093" y="961062"/>
                  <a:pt x="62457" y="884993"/>
                  <a:pt x="50279" y="603944"/>
                </a:cubicBezTo>
                <a:cubicBezTo>
                  <a:pt x="107371" y="306448"/>
                  <a:pt x="63623" y="122637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365" y="4020"/>
                  <a:pt x="88370" y="7857"/>
                  <a:pt x="99368" y="942"/>
                </a:cubicBezTo>
                <a:cubicBezTo>
                  <a:pt x="144554" y="119167"/>
                  <a:pt x="150427" y="229586"/>
                  <a:pt x="99368" y="559277"/>
                </a:cubicBezTo>
                <a:cubicBezTo>
                  <a:pt x="46229" y="832556"/>
                  <a:pt x="70464" y="887076"/>
                  <a:pt x="99368" y="1072946"/>
                </a:cubicBezTo>
                <a:cubicBezTo>
                  <a:pt x="77158" y="1244387"/>
                  <a:pt x="80147" y="1355265"/>
                  <a:pt x="99368" y="1631281"/>
                </a:cubicBezTo>
                <a:cubicBezTo>
                  <a:pt x="183902" y="1786129"/>
                  <a:pt x="89309" y="2015599"/>
                  <a:pt x="99368" y="2234283"/>
                </a:cubicBezTo>
                <a:cubicBezTo>
                  <a:pt x="82397" y="2241589"/>
                  <a:pt x="73551" y="2240796"/>
                  <a:pt x="50279" y="2234283"/>
                </a:cubicBezTo>
                <a:cubicBezTo>
                  <a:pt x="57487" y="2004586"/>
                  <a:pt x="65313" y="1852225"/>
                  <a:pt x="50279" y="1720615"/>
                </a:cubicBezTo>
                <a:cubicBezTo>
                  <a:pt x="34984" y="1639931"/>
                  <a:pt x="-1196" y="1330687"/>
                  <a:pt x="50279" y="1139946"/>
                </a:cubicBezTo>
                <a:cubicBezTo>
                  <a:pt x="30576" y="1004700"/>
                  <a:pt x="-13034" y="856234"/>
                  <a:pt x="50279" y="603944"/>
                </a:cubicBezTo>
                <a:cubicBezTo>
                  <a:pt x="72891" y="319777"/>
                  <a:pt x="-12064" y="166556"/>
                  <a:pt x="50279" y="942"/>
                </a:cubicBezTo>
                <a:close/>
              </a:path>
              <a:path w="269581" h="2859540" fill="none" stroke="0" extrusionOk="0">
                <a:moveTo>
                  <a:pt x="50279" y="942"/>
                </a:moveTo>
                <a:cubicBezTo>
                  <a:pt x="65529" y="5353"/>
                  <a:pt x="90430" y="6608"/>
                  <a:pt x="99368" y="942"/>
                </a:cubicBezTo>
                <a:cubicBezTo>
                  <a:pt x="152731" y="117592"/>
                  <a:pt x="122204" y="210981"/>
                  <a:pt x="99368" y="559277"/>
                </a:cubicBezTo>
                <a:cubicBezTo>
                  <a:pt x="34520" y="838723"/>
                  <a:pt x="53020" y="885833"/>
                  <a:pt x="99368" y="1072946"/>
                </a:cubicBezTo>
                <a:cubicBezTo>
                  <a:pt x="61329" y="1235782"/>
                  <a:pt x="67519" y="1351318"/>
                  <a:pt x="99368" y="1631281"/>
                </a:cubicBezTo>
                <a:cubicBezTo>
                  <a:pt x="140731" y="1763827"/>
                  <a:pt x="52279" y="2042571"/>
                  <a:pt x="99368" y="2234283"/>
                </a:cubicBezTo>
                <a:cubicBezTo>
                  <a:pt x="81557" y="2243366"/>
                  <a:pt x="73957" y="2243667"/>
                  <a:pt x="50279" y="2234283"/>
                </a:cubicBezTo>
                <a:cubicBezTo>
                  <a:pt x="30595" y="2013046"/>
                  <a:pt x="68605" y="1857423"/>
                  <a:pt x="50279" y="1720615"/>
                </a:cubicBezTo>
                <a:cubicBezTo>
                  <a:pt x="22810" y="1670513"/>
                  <a:pt x="-2448" y="1326022"/>
                  <a:pt x="50279" y="1139946"/>
                </a:cubicBezTo>
                <a:cubicBezTo>
                  <a:pt x="89368" y="1036731"/>
                  <a:pt x="-21534" y="903954"/>
                  <a:pt x="50279" y="603944"/>
                </a:cubicBezTo>
                <a:cubicBezTo>
                  <a:pt x="89130" y="323139"/>
                  <a:pt x="-39263" y="132528"/>
                  <a:pt x="50279" y="94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164C1B-3598-7B49-BDA9-DCF72A18308B}"/>
              </a:ext>
            </a:extLst>
          </p:cNvPr>
          <p:cNvSpPr/>
          <p:nvPr/>
        </p:nvSpPr>
        <p:spPr>
          <a:xfrm>
            <a:off x="171985" y="6745587"/>
            <a:ext cx="2508120" cy="91145"/>
          </a:xfrm>
          <a:custGeom>
            <a:avLst/>
            <a:gdLst>
              <a:gd name="connsiteX0" fmla="*/ 0 w 2508120"/>
              <a:gd name="connsiteY0" fmla="*/ 0 h 91145"/>
              <a:gd name="connsiteX1" fmla="*/ 601949 w 2508120"/>
              <a:gd name="connsiteY1" fmla="*/ 0 h 91145"/>
              <a:gd name="connsiteX2" fmla="*/ 1228979 w 2508120"/>
              <a:gd name="connsiteY2" fmla="*/ 0 h 91145"/>
              <a:gd name="connsiteX3" fmla="*/ 1856009 w 2508120"/>
              <a:gd name="connsiteY3" fmla="*/ 0 h 91145"/>
              <a:gd name="connsiteX4" fmla="*/ 2508120 w 2508120"/>
              <a:gd name="connsiteY4" fmla="*/ 0 h 91145"/>
              <a:gd name="connsiteX5" fmla="*/ 2508120 w 2508120"/>
              <a:gd name="connsiteY5" fmla="*/ 91145 h 91145"/>
              <a:gd name="connsiteX6" fmla="*/ 1881090 w 2508120"/>
              <a:gd name="connsiteY6" fmla="*/ 91145 h 91145"/>
              <a:gd name="connsiteX7" fmla="*/ 1304222 w 2508120"/>
              <a:gd name="connsiteY7" fmla="*/ 91145 h 91145"/>
              <a:gd name="connsiteX8" fmla="*/ 727355 w 2508120"/>
              <a:gd name="connsiteY8" fmla="*/ 91145 h 91145"/>
              <a:gd name="connsiteX9" fmla="*/ 0 w 2508120"/>
              <a:gd name="connsiteY9" fmla="*/ 91145 h 91145"/>
              <a:gd name="connsiteX10" fmla="*/ 0 w 2508120"/>
              <a:gd name="connsiteY10" fmla="*/ 0 h 9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08120" h="91145" fill="none" extrusionOk="0">
                <a:moveTo>
                  <a:pt x="0" y="0"/>
                </a:moveTo>
                <a:cubicBezTo>
                  <a:pt x="268504" y="24160"/>
                  <a:pt x="324751" y="-24575"/>
                  <a:pt x="601949" y="0"/>
                </a:cubicBezTo>
                <a:cubicBezTo>
                  <a:pt x="879147" y="24575"/>
                  <a:pt x="974758" y="29209"/>
                  <a:pt x="1228979" y="0"/>
                </a:cubicBezTo>
                <a:cubicBezTo>
                  <a:pt x="1483200" y="-29209"/>
                  <a:pt x="1571595" y="-11101"/>
                  <a:pt x="1856009" y="0"/>
                </a:cubicBezTo>
                <a:cubicBezTo>
                  <a:pt x="2140423" y="11101"/>
                  <a:pt x="2324761" y="-10342"/>
                  <a:pt x="2508120" y="0"/>
                </a:cubicBezTo>
                <a:cubicBezTo>
                  <a:pt x="2511822" y="40419"/>
                  <a:pt x="2509423" y="57593"/>
                  <a:pt x="2508120" y="91145"/>
                </a:cubicBezTo>
                <a:cubicBezTo>
                  <a:pt x="2215822" y="66157"/>
                  <a:pt x="2037401" y="98125"/>
                  <a:pt x="1881090" y="91145"/>
                </a:cubicBezTo>
                <a:cubicBezTo>
                  <a:pt x="1724779" y="84166"/>
                  <a:pt x="1565204" y="106951"/>
                  <a:pt x="1304222" y="91145"/>
                </a:cubicBezTo>
                <a:cubicBezTo>
                  <a:pt x="1043240" y="75339"/>
                  <a:pt x="884034" y="80398"/>
                  <a:pt x="727355" y="91145"/>
                </a:cubicBezTo>
                <a:cubicBezTo>
                  <a:pt x="570676" y="101892"/>
                  <a:pt x="305281" y="66190"/>
                  <a:pt x="0" y="91145"/>
                </a:cubicBezTo>
                <a:cubicBezTo>
                  <a:pt x="1751" y="71244"/>
                  <a:pt x="2697" y="30483"/>
                  <a:pt x="0" y="0"/>
                </a:cubicBezTo>
                <a:close/>
              </a:path>
              <a:path w="2508120" h="91145" stroke="0" extrusionOk="0">
                <a:moveTo>
                  <a:pt x="0" y="0"/>
                </a:moveTo>
                <a:cubicBezTo>
                  <a:pt x="202433" y="-29214"/>
                  <a:pt x="418529" y="28755"/>
                  <a:pt x="601949" y="0"/>
                </a:cubicBezTo>
                <a:cubicBezTo>
                  <a:pt x="785369" y="-28755"/>
                  <a:pt x="921820" y="1312"/>
                  <a:pt x="1153735" y="0"/>
                </a:cubicBezTo>
                <a:cubicBezTo>
                  <a:pt x="1385650" y="-1312"/>
                  <a:pt x="1608579" y="22614"/>
                  <a:pt x="1830928" y="0"/>
                </a:cubicBezTo>
                <a:cubicBezTo>
                  <a:pt x="2053277" y="-22614"/>
                  <a:pt x="2333857" y="24039"/>
                  <a:pt x="2508120" y="0"/>
                </a:cubicBezTo>
                <a:cubicBezTo>
                  <a:pt x="2509735" y="23985"/>
                  <a:pt x="2505600" y="69556"/>
                  <a:pt x="2508120" y="91145"/>
                </a:cubicBezTo>
                <a:cubicBezTo>
                  <a:pt x="2252368" y="91281"/>
                  <a:pt x="2147861" y="92217"/>
                  <a:pt x="1931252" y="91145"/>
                </a:cubicBezTo>
                <a:cubicBezTo>
                  <a:pt x="1714643" y="90073"/>
                  <a:pt x="1572724" y="109404"/>
                  <a:pt x="1354385" y="91145"/>
                </a:cubicBezTo>
                <a:cubicBezTo>
                  <a:pt x="1136046" y="72886"/>
                  <a:pt x="897438" y="108352"/>
                  <a:pt x="677192" y="91145"/>
                </a:cubicBezTo>
                <a:cubicBezTo>
                  <a:pt x="456946" y="73938"/>
                  <a:pt x="321254" y="84540"/>
                  <a:pt x="0" y="91145"/>
                </a:cubicBezTo>
                <a:cubicBezTo>
                  <a:pt x="-289" y="70882"/>
                  <a:pt x="-741" y="32897"/>
                  <a:pt x="0" y="0"/>
                </a:cubicBezTo>
                <a:close/>
              </a:path>
            </a:pathLst>
          </a:custGeom>
          <a:solidFill>
            <a:srgbClr val="C9082A">
              <a:alpha val="2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518006" y="287398"/>
            <a:ext cx="1123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Objective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426127" y="-787100"/>
            <a:ext cx="5214954" cy="9184624"/>
          </a:xfrm>
          <a:custGeom>
            <a:avLst/>
            <a:gdLst>
              <a:gd name="connsiteX0" fmla="*/ 132720 w 5214954"/>
              <a:gd name="connsiteY0" fmla="*/ 1651716 h 9184624"/>
              <a:gd name="connsiteX1" fmla="*/ 5188926 w 5214954"/>
              <a:gd name="connsiteY1" fmla="*/ 1651716 h 9184624"/>
              <a:gd name="connsiteX2" fmla="*/ 5188926 w 5214954"/>
              <a:gd name="connsiteY2" fmla="*/ 9124262 h 9184624"/>
              <a:gd name="connsiteX3" fmla="*/ 132720 w 5214954"/>
              <a:gd name="connsiteY3" fmla="*/ 9124262 h 9184624"/>
              <a:gd name="connsiteX4" fmla="*/ 132720 w 5214954"/>
              <a:gd name="connsiteY4" fmla="*/ 1651716 h 9184624"/>
              <a:gd name="connsiteX0" fmla="*/ 132720 w 5214954"/>
              <a:gd name="connsiteY0" fmla="*/ 1651716 h 9184624"/>
              <a:gd name="connsiteX1" fmla="*/ 5188926 w 5214954"/>
              <a:gd name="connsiteY1" fmla="*/ 1651716 h 9184624"/>
              <a:gd name="connsiteX2" fmla="*/ 5188926 w 5214954"/>
              <a:gd name="connsiteY2" fmla="*/ 9124262 h 9184624"/>
              <a:gd name="connsiteX3" fmla="*/ 132720 w 5214954"/>
              <a:gd name="connsiteY3" fmla="*/ 9124262 h 9184624"/>
              <a:gd name="connsiteX4" fmla="*/ 132720 w 5214954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954" h="9184624" fill="none" extrusionOk="0">
                <a:moveTo>
                  <a:pt x="132720" y="1651716"/>
                </a:moveTo>
                <a:cubicBezTo>
                  <a:pt x="684093" y="-1950425"/>
                  <a:pt x="3595875" y="1388100"/>
                  <a:pt x="5188926" y="1651716"/>
                </a:cubicBezTo>
                <a:cubicBezTo>
                  <a:pt x="5016385" y="3668042"/>
                  <a:pt x="5005931" y="6600872"/>
                  <a:pt x="5188926" y="9124262"/>
                </a:cubicBezTo>
                <a:cubicBezTo>
                  <a:pt x="4431363" y="8854252"/>
                  <a:pt x="1541727" y="9428142"/>
                  <a:pt x="132720" y="9124262"/>
                </a:cubicBezTo>
                <a:cubicBezTo>
                  <a:pt x="299091" y="6772108"/>
                  <a:pt x="-65754" y="5314099"/>
                  <a:pt x="132720" y="1651716"/>
                </a:cubicBezTo>
                <a:close/>
              </a:path>
              <a:path w="5214954" h="9184624" stroke="0" extrusionOk="0">
                <a:moveTo>
                  <a:pt x="132720" y="1651716"/>
                </a:moveTo>
                <a:cubicBezTo>
                  <a:pt x="1625333" y="1480218"/>
                  <a:pt x="3628519" y="1809161"/>
                  <a:pt x="5188926" y="1651716"/>
                </a:cubicBezTo>
                <a:cubicBezTo>
                  <a:pt x="5193628" y="4276087"/>
                  <a:pt x="5273150" y="6050215"/>
                  <a:pt x="5188926" y="9124262"/>
                </a:cubicBezTo>
                <a:cubicBezTo>
                  <a:pt x="3326327" y="9504074"/>
                  <a:pt x="1756218" y="9087082"/>
                  <a:pt x="132720" y="9124262"/>
                </a:cubicBezTo>
                <a:cubicBezTo>
                  <a:pt x="187304" y="6509655"/>
                  <a:pt x="1634" y="5206195"/>
                  <a:pt x="132720" y="1651716"/>
                </a:cubicBezTo>
                <a:close/>
              </a:path>
              <a:path w="5214954" h="9184624" fill="none" stroke="0" extrusionOk="0">
                <a:moveTo>
                  <a:pt x="132720" y="1651716"/>
                </a:moveTo>
                <a:cubicBezTo>
                  <a:pt x="413572" y="-2016641"/>
                  <a:pt x="3504995" y="1492833"/>
                  <a:pt x="5188926" y="1651716"/>
                </a:cubicBezTo>
                <a:cubicBezTo>
                  <a:pt x="5544190" y="3764404"/>
                  <a:pt x="4969172" y="6499360"/>
                  <a:pt x="5188926" y="9124262"/>
                </a:cubicBezTo>
                <a:cubicBezTo>
                  <a:pt x="4340836" y="9152621"/>
                  <a:pt x="1620651" y="9481926"/>
                  <a:pt x="132720" y="9124262"/>
                </a:cubicBezTo>
                <a:cubicBezTo>
                  <a:pt x="163921" y="6697496"/>
                  <a:pt x="-193822" y="5288720"/>
                  <a:pt x="13272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 flipV="1">
            <a:off x="5303978" y="556239"/>
            <a:ext cx="2204983" cy="4564905"/>
          </a:xfrm>
          <a:custGeom>
            <a:avLst/>
            <a:gdLst>
              <a:gd name="connsiteX0" fmla="*/ 56116 w 2204983"/>
              <a:gd name="connsiteY0" fmla="*/ 820929 h 4564905"/>
              <a:gd name="connsiteX1" fmla="*/ 2193978 w 2204983"/>
              <a:gd name="connsiteY1" fmla="*/ 820929 h 4564905"/>
              <a:gd name="connsiteX2" fmla="*/ 2193978 w 2204983"/>
              <a:gd name="connsiteY2" fmla="*/ 4534904 h 4564905"/>
              <a:gd name="connsiteX3" fmla="*/ 56116 w 2204983"/>
              <a:gd name="connsiteY3" fmla="*/ 4534904 h 4564905"/>
              <a:gd name="connsiteX4" fmla="*/ 56116 w 2204983"/>
              <a:gd name="connsiteY4" fmla="*/ 820929 h 4564905"/>
              <a:gd name="connsiteX0" fmla="*/ 56116 w 2204983"/>
              <a:gd name="connsiteY0" fmla="*/ 820929 h 4564905"/>
              <a:gd name="connsiteX1" fmla="*/ 2193978 w 2204983"/>
              <a:gd name="connsiteY1" fmla="*/ 820929 h 4564905"/>
              <a:gd name="connsiteX2" fmla="*/ 2193978 w 2204983"/>
              <a:gd name="connsiteY2" fmla="*/ 4534904 h 4564905"/>
              <a:gd name="connsiteX3" fmla="*/ 56116 w 2204983"/>
              <a:gd name="connsiteY3" fmla="*/ 4534904 h 4564905"/>
              <a:gd name="connsiteX4" fmla="*/ 56116 w 2204983"/>
              <a:gd name="connsiteY4" fmla="*/ 820929 h 45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4983" h="4564905" fill="none" extrusionOk="0">
                <a:moveTo>
                  <a:pt x="56116" y="820929"/>
                </a:moveTo>
                <a:cubicBezTo>
                  <a:pt x="287149" y="-971420"/>
                  <a:pt x="1548191" y="639131"/>
                  <a:pt x="2193978" y="820929"/>
                </a:cubicBezTo>
                <a:cubicBezTo>
                  <a:pt x="1989171" y="1805806"/>
                  <a:pt x="2001377" y="3381339"/>
                  <a:pt x="2193978" y="4534904"/>
                </a:cubicBezTo>
                <a:cubicBezTo>
                  <a:pt x="1879649" y="4471899"/>
                  <a:pt x="642818" y="4686307"/>
                  <a:pt x="56116" y="4534904"/>
                </a:cubicBezTo>
                <a:cubicBezTo>
                  <a:pt x="117755" y="3358825"/>
                  <a:pt x="-78373" y="2626341"/>
                  <a:pt x="56116" y="820929"/>
                </a:cubicBezTo>
                <a:close/>
              </a:path>
              <a:path w="2204983" h="4564905" stroke="0" extrusionOk="0">
                <a:moveTo>
                  <a:pt x="56116" y="820929"/>
                </a:moveTo>
                <a:cubicBezTo>
                  <a:pt x="681859" y="735525"/>
                  <a:pt x="1473171" y="839385"/>
                  <a:pt x="2193978" y="820929"/>
                </a:cubicBezTo>
                <a:cubicBezTo>
                  <a:pt x="2235725" y="2169789"/>
                  <a:pt x="2242897" y="3143146"/>
                  <a:pt x="2193978" y="4534904"/>
                </a:cubicBezTo>
                <a:cubicBezTo>
                  <a:pt x="1425348" y="4741101"/>
                  <a:pt x="709072" y="4458923"/>
                  <a:pt x="56116" y="4534904"/>
                </a:cubicBezTo>
                <a:cubicBezTo>
                  <a:pt x="119746" y="3206169"/>
                  <a:pt x="-5466" y="2626255"/>
                  <a:pt x="56116" y="820929"/>
                </a:cubicBezTo>
                <a:close/>
              </a:path>
              <a:path w="2204983" h="4564905" fill="none" stroke="0" extrusionOk="0">
                <a:moveTo>
                  <a:pt x="56116" y="820929"/>
                </a:moveTo>
                <a:cubicBezTo>
                  <a:pt x="195344" y="-986537"/>
                  <a:pt x="1451296" y="752115"/>
                  <a:pt x="2193978" y="820929"/>
                </a:cubicBezTo>
                <a:cubicBezTo>
                  <a:pt x="2434429" y="1885738"/>
                  <a:pt x="2038503" y="3231922"/>
                  <a:pt x="2193978" y="4534904"/>
                </a:cubicBezTo>
                <a:cubicBezTo>
                  <a:pt x="1839394" y="4537081"/>
                  <a:pt x="682224" y="4713148"/>
                  <a:pt x="56116" y="4534904"/>
                </a:cubicBezTo>
                <a:cubicBezTo>
                  <a:pt x="41851" y="3317129"/>
                  <a:pt x="-20859" y="2656960"/>
                  <a:pt x="56116" y="82092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D3387-F59B-3F40-8798-08F06BB879D8}"/>
              </a:ext>
            </a:extLst>
          </p:cNvPr>
          <p:cNvSpPr txBox="1"/>
          <p:nvPr/>
        </p:nvSpPr>
        <p:spPr>
          <a:xfrm>
            <a:off x="3824983" y="2401585"/>
            <a:ext cx="45649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17408B"/>
                </a:solidFill>
                <a:latin typeface="Helvetica" pitchFamily="2" charset="0"/>
              </a:rPr>
              <a:t>Predict as closely as possible a season’s NBA All-Stars using data available at the end of the previous season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B7620E-D9A4-6345-8851-8A5937B00606}"/>
              </a:ext>
            </a:extLst>
          </p:cNvPr>
          <p:cNvSpPr txBox="1"/>
          <p:nvPr/>
        </p:nvSpPr>
        <p:spPr>
          <a:xfrm>
            <a:off x="1157728" y="2992000"/>
            <a:ext cx="2108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7408B"/>
                </a:solidFill>
                <a:latin typeface="Helvetica" pitchFamily="2" charset="0"/>
              </a:rPr>
              <a:t>Product:</a:t>
            </a:r>
          </a:p>
          <a:p>
            <a:pPr algn="ctr"/>
            <a:endParaRPr lang="en-US" sz="2200" b="1" dirty="0">
              <a:solidFill>
                <a:srgbClr val="17408B"/>
              </a:solidFill>
              <a:latin typeface="Helvetica" pitchFamily="2" charset="0"/>
            </a:endParaRPr>
          </a:p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The 24 most likely Ps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387C43-99A7-284C-9A4D-1E4B73F5885B}"/>
              </a:ext>
            </a:extLst>
          </p:cNvPr>
          <p:cNvSpPr txBox="1"/>
          <p:nvPr/>
        </p:nvSpPr>
        <p:spPr>
          <a:xfrm>
            <a:off x="8764560" y="2893971"/>
            <a:ext cx="2501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7408B"/>
                </a:solidFill>
                <a:latin typeface="Helvetica" pitchFamily="2" charset="0"/>
              </a:rPr>
              <a:t>Audience:</a:t>
            </a:r>
          </a:p>
          <a:p>
            <a:pPr algn="ctr"/>
            <a:endParaRPr lang="en-US" sz="2200" b="1" dirty="0">
              <a:solidFill>
                <a:srgbClr val="17408B"/>
              </a:solidFill>
              <a:latin typeface="Helvetica" pitchFamily="2" charset="0"/>
            </a:endParaRPr>
          </a:p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Apparel and footwear companies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20A19F-526B-BB4C-AB02-6735A823F7AA}"/>
              </a:ext>
            </a:extLst>
          </p:cNvPr>
          <p:cNvSpPr/>
          <p:nvPr/>
        </p:nvSpPr>
        <p:spPr>
          <a:xfrm>
            <a:off x="1712610" y="3511798"/>
            <a:ext cx="859240" cy="48394"/>
          </a:xfrm>
          <a:custGeom>
            <a:avLst/>
            <a:gdLst>
              <a:gd name="connsiteX0" fmla="*/ 0 w 859240"/>
              <a:gd name="connsiteY0" fmla="*/ 0 h 48394"/>
              <a:gd name="connsiteX1" fmla="*/ 446805 w 859240"/>
              <a:gd name="connsiteY1" fmla="*/ 0 h 48394"/>
              <a:gd name="connsiteX2" fmla="*/ 859240 w 859240"/>
              <a:gd name="connsiteY2" fmla="*/ 0 h 48394"/>
              <a:gd name="connsiteX3" fmla="*/ 859240 w 859240"/>
              <a:gd name="connsiteY3" fmla="*/ 48394 h 48394"/>
              <a:gd name="connsiteX4" fmla="*/ 438212 w 859240"/>
              <a:gd name="connsiteY4" fmla="*/ 48394 h 48394"/>
              <a:gd name="connsiteX5" fmla="*/ 0 w 859240"/>
              <a:gd name="connsiteY5" fmla="*/ 48394 h 48394"/>
              <a:gd name="connsiteX6" fmla="*/ 0 w 859240"/>
              <a:gd name="connsiteY6" fmla="*/ 0 h 4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9240" h="48394" fill="none" extrusionOk="0">
                <a:moveTo>
                  <a:pt x="0" y="0"/>
                </a:moveTo>
                <a:cubicBezTo>
                  <a:pt x="141811" y="12980"/>
                  <a:pt x="232294" y="-19451"/>
                  <a:pt x="446805" y="0"/>
                </a:cubicBezTo>
                <a:cubicBezTo>
                  <a:pt x="661316" y="19451"/>
                  <a:pt x="733009" y="-9294"/>
                  <a:pt x="859240" y="0"/>
                </a:cubicBezTo>
                <a:cubicBezTo>
                  <a:pt x="858956" y="12922"/>
                  <a:pt x="858885" y="26249"/>
                  <a:pt x="859240" y="48394"/>
                </a:cubicBezTo>
                <a:cubicBezTo>
                  <a:pt x="688002" y="49297"/>
                  <a:pt x="563146" y="51000"/>
                  <a:pt x="438212" y="48394"/>
                </a:cubicBezTo>
                <a:cubicBezTo>
                  <a:pt x="313278" y="45788"/>
                  <a:pt x="136173" y="66500"/>
                  <a:pt x="0" y="48394"/>
                </a:cubicBezTo>
                <a:cubicBezTo>
                  <a:pt x="-1772" y="28128"/>
                  <a:pt x="958" y="15836"/>
                  <a:pt x="0" y="0"/>
                </a:cubicBezTo>
                <a:close/>
              </a:path>
              <a:path w="859240" h="48394" stroke="0" extrusionOk="0">
                <a:moveTo>
                  <a:pt x="0" y="0"/>
                </a:moveTo>
                <a:cubicBezTo>
                  <a:pt x="148597" y="-12714"/>
                  <a:pt x="280493" y="19001"/>
                  <a:pt x="421028" y="0"/>
                </a:cubicBezTo>
                <a:cubicBezTo>
                  <a:pt x="561563" y="-19001"/>
                  <a:pt x="735061" y="-3561"/>
                  <a:pt x="859240" y="0"/>
                </a:cubicBezTo>
                <a:cubicBezTo>
                  <a:pt x="861324" y="23900"/>
                  <a:pt x="859260" y="30801"/>
                  <a:pt x="859240" y="48394"/>
                </a:cubicBezTo>
                <a:cubicBezTo>
                  <a:pt x="751145" y="27981"/>
                  <a:pt x="601931" y="54458"/>
                  <a:pt x="429620" y="48394"/>
                </a:cubicBezTo>
                <a:cubicBezTo>
                  <a:pt x="257309" y="42330"/>
                  <a:pt x="198937" y="43656"/>
                  <a:pt x="0" y="48394"/>
                </a:cubicBezTo>
                <a:cubicBezTo>
                  <a:pt x="521" y="30387"/>
                  <a:pt x="-2087" y="1425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A45FFD-E3DE-154A-8EDC-6D057E0F319F}"/>
              </a:ext>
            </a:extLst>
          </p:cNvPr>
          <p:cNvSpPr/>
          <p:nvPr/>
        </p:nvSpPr>
        <p:spPr>
          <a:xfrm>
            <a:off x="5804458" y="5702718"/>
            <a:ext cx="721983" cy="48394"/>
          </a:xfrm>
          <a:custGeom>
            <a:avLst/>
            <a:gdLst>
              <a:gd name="connsiteX0" fmla="*/ 0 w 721983"/>
              <a:gd name="connsiteY0" fmla="*/ 0 h 48394"/>
              <a:gd name="connsiteX1" fmla="*/ 375431 w 721983"/>
              <a:gd name="connsiteY1" fmla="*/ 0 h 48394"/>
              <a:gd name="connsiteX2" fmla="*/ 721983 w 721983"/>
              <a:gd name="connsiteY2" fmla="*/ 0 h 48394"/>
              <a:gd name="connsiteX3" fmla="*/ 721983 w 721983"/>
              <a:gd name="connsiteY3" fmla="*/ 48394 h 48394"/>
              <a:gd name="connsiteX4" fmla="*/ 368211 w 721983"/>
              <a:gd name="connsiteY4" fmla="*/ 48394 h 48394"/>
              <a:gd name="connsiteX5" fmla="*/ 0 w 721983"/>
              <a:gd name="connsiteY5" fmla="*/ 48394 h 48394"/>
              <a:gd name="connsiteX6" fmla="*/ 0 w 721983"/>
              <a:gd name="connsiteY6" fmla="*/ 0 h 4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1983" h="48394" fill="none" extrusionOk="0">
                <a:moveTo>
                  <a:pt x="0" y="0"/>
                </a:moveTo>
                <a:cubicBezTo>
                  <a:pt x="98727" y="16802"/>
                  <a:pt x="276256" y="9371"/>
                  <a:pt x="375431" y="0"/>
                </a:cubicBezTo>
                <a:cubicBezTo>
                  <a:pt x="474606" y="-9371"/>
                  <a:pt x="557810" y="-15707"/>
                  <a:pt x="721983" y="0"/>
                </a:cubicBezTo>
                <a:cubicBezTo>
                  <a:pt x="721699" y="12922"/>
                  <a:pt x="721628" y="26249"/>
                  <a:pt x="721983" y="48394"/>
                </a:cubicBezTo>
                <a:cubicBezTo>
                  <a:pt x="563549" y="65413"/>
                  <a:pt x="471346" y="36177"/>
                  <a:pt x="368211" y="48394"/>
                </a:cubicBezTo>
                <a:cubicBezTo>
                  <a:pt x="265076" y="60611"/>
                  <a:pt x="98345" y="48927"/>
                  <a:pt x="0" y="48394"/>
                </a:cubicBezTo>
                <a:cubicBezTo>
                  <a:pt x="-1772" y="28128"/>
                  <a:pt x="958" y="15836"/>
                  <a:pt x="0" y="0"/>
                </a:cubicBezTo>
                <a:close/>
              </a:path>
              <a:path w="721983" h="48394" stroke="0" extrusionOk="0">
                <a:moveTo>
                  <a:pt x="0" y="0"/>
                </a:moveTo>
                <a:cubicBezTo>
                  <a:pt x="124554" y="13784"/>
                  <a:pt x="213013" y="16351"/>
                  <a:pt x="353772" y="0"/>
                </a:cubicBezTo>
                <a:cubicBezTo>
                  <a:pt x="494531" y="-16351"/>
                  <a:pt x="587864" y="14963"/>
                  <a:pt x="721983" y="0"/>
                </a:cubicBezTo>
                <a:cubicBezTo>
                  <a:pt x="724067" y="23900"/>
                  <a:pt x="722003" y="30801"/>
                  <a:pt x="721983" y="48394"/>
                </a:cubicBezTo>
                <a:cubicBezTo>
                  <a:pt x="589791" y="40760"/>
                  <a:pt x="492194" y="64436"/>
                  <a:pt x="360992" y="48394"/>
                </a:cubicBezTo>
                <a:cubicBezTo>
                  <a:pt x="229790" y="32352"/>
                  <a:pt x="153060" y="33352"/>
                  <a:pt x="0" y="48394"/>
                </a:cubicBezTo>
                <a:cubicBezTo>
                  <a:pt x="521" y="30387"/>
                  <a:pt x="-2087" y="1425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2F4A64-1895-7640-A66A-A2CD87B64449}"/>
              </a:ext>
            </a:extLst>
          </p:cNvPr>
          <p:cNvSpPr/>
          <p:nvPr/>
        </p:nvSpPr>
        <p:spPr>
          <a:xfrm>
            <a:off x="9605152" y="3435841"/>
            <a:ext cx="721983" cy="48394"/>
          </a:xfrm>
          <a:custGeom>
            <a:avLst/>
            <a:gdLst>
              <a:gd name="connsiteX0" fmla="*/ 0 w 721983"/>
              <a:gd name="connsiteY0" fmla="*/ 0 h 48394"/>
              <a:gd name="connsiteX1" fmla="*/ 375431 w 721983"/>
              <a:gd name="connsiteY1" fmla="*/ 0 h 48394"/>
              <a:gd name="connsiteX2" fmla="*/ 721983 w 721983"/>
              <a:gd name="connsiteY2" fmla="*/ 0 h 48394"/>
              <a:gd name="connsiteX3" fmla="*/ 721983 w 721983"/>
              <a:gd name="connsiteY3" fmla="*/ 48394 h 48394"/>
              <a:gd name="connsiteX4" fmla="*/ 368211 w 721983"/>
              <a:gd name="connsiteY4" fmla="*/ 48394 h 48394"/>
              <a:gd name="connsiteX5" fmla="*/ 0 w 721983"/>
              <a:gd name="connsiteY5" fmla="*/ 48394 h 48394"/>
              <a:gd name="connsiteX6" fmla="*/ 0 w 721983"/>
              <a:gd name="connsiteY6" fmla="*/ 0 h 4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1983" h="48394" fill="none" extrusionOk="0">
                <a:moveTo>
                  <a:pt x="0" y="0"/>
                </a:moveTo>
                <a:cubicBezTo>
                  <a:pt x="98727" y="16802"/>
                  <a:pt x="276256" y="9371"/>
                  <a:pt x="375431" y="0"/>
                </a:cubicBezTo>
                <a:cubicBezTo>
                  <a:pt x="474606" y="-9371"/>
                  <a:pt x="557810" y="-15707"/>
                  <a:pt x="721983" y="0"/>
                </a:cubicBezTo>
                <a:cubicBezTo>
                  <a:pt x="721699" y="12922"/>
                  <a:pt x="721628" y="26249"/>
                  <a:pt x="721983" y="48394"/>
                </a:cubicBezTo>
                <a:cubicBezTo>
                  <a:pt x="563549" y="65413"/>
                  <a:pt x="471346" y="36177"/>
                  <a:pt x="368211" y="48394"/>
                </a:cubicBezTo>
                <a:cubicBezTo>
                  <a:pt x="265076" y="60611"/>
                  <a:pt x="98345" y="48927"/>
                  <a:pt x="0" y="48394"/>
                </a:cubicBezTo>
                <a:cubicBezTo>
                  <a:pt x="-1772" y="28128"/>
                  <a:pt x="958" y="15836"/>
                  <a:pt x="0" y="0"/>
                </a:cubicBezTo>
                <a:close/>
              </a:path>
              <a:path w="721983" h="48394" stroke="0" extrusionOk="0">
                <a:moveTo>
                  <a:pt x="0" y="0"/>
                </a:moveTo>
                <a:cubicBezTo>
                  <a:pt x="124554" y="13784"/>
                  <a:pt x="213013" y="16351"/>
                  <a:pt x="353772" y="0"/>
                </a:cubicBezTo>
                <a:cubicBezTo>
                  <a:pt x="494531" y="-16351"/>
                  <a:pt x="587864" y="14963"/>
                  <a:pt x="721983" y="0"/>
                </a:cubicBezTo>
                <a:cubicBezTo>
                  <a:pt x="724067" y="23900"/>
                  <a:pt x="722003" y="30801"/>
                  <a:pt x="721983" y="48394"/>
                </a:cubicBezTo>
                <a:cubicBezTo>
                  <a:pt x="589791" y="40760"/>
                  <a:pt x="492194" y="64436"/>
                  <a:pt x="360992" y="48394"/>
                </a:cubicBezTo>
                <a:cubicBezTo>
                  <a:pt x="229790" y="32352"/>
                  <a:pt x="153060" y="33352"/>
                  <a:pt x="0" y="48394"/>
                </a:cubicBezTo>
                <a:cubicBezTo>
                  <a:pt x="521" y="30387"/>
                  <a:pt x="-2087" y="1425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AF5FA1-B677-524D-8875-B27FE7000866}"/>
              </a:ext>
            </a:extLst>
          </p:cNvPr>
          <p:cNvSpPr/>
          <p:nvPr/>
        </p:nvSpPr>
        <p:spPr>
          <a:xfrm>
            <a:off x="5730787" y="2262621"/>
            <a:ext cx="721983" cy="48394"/>
          </a:xfrm>
          <a:custGeom>
            <a:avLst/>
            <a:gdLst>
              <a:gd name="connsiteX0" fmla="*/ 0 w 721983"/>
              <a:gd name="connsiteY0" fmla="*/ 0 h 48394"/>
              <a:gd name="connsiteX1" fmla="*/ 375431 w 721983"/>
              <a:gd name="connsiteY1" fmla="*/ 0 h 48394"/>
              <a:gd name="connsiteX2" fmla="*/ 721983 w 721983"/>
              <a:gd name="connsiteY2" fmla="*/ 0 h 48394"/>
              <a:gd name="connsiteX3" fmla="*/ 721983 w 721983"/>
              <a:gd name="connsiteY3" fmla="*/ 48394 h 48394"/>
              <a:gd name="connsiteX4" fmla="*/ 368211 w 721983"/>
              <a:gd name="connsiteY4" fmla="*/ 48394 h 48394"/>
              <a:gd name="connsiteX5" fmla="*/ 0 w 721983"/>
              <a:gd name="connsiteY5" fmla="*/ 48394 h 48394"/>
              <a:gd name="connsiteX6" fmla="*/ 0 w 721983"/>
              <a:gd name="connsiteY6" fmla="*/ 0 h 4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1983" h="48394" fill="none" extrusionOk="0">
                <a:moveTo>
                  <a:pt x="0" y="0"/>
                </a:moveTo>
                <a:cubicBezTo>
                  <a:pt x="98727" y="16802"/>
                  <a:pt x="276256" y="9371"/>
                  <a:pt x="375431" y="0"/>
                </a:cubicBezTo>
                <a:cubicBezTo>
                  <a:pt x="474606" y="-9371"/>
                  <a:pt x="557810" y="-15707"/>
                  <a:pt x="721983" y="0"/>
                </a:cubicBezTo>
                <a:cubicBezTo>
                  <a:pt x="721699" y="12922"/>
                  <a:pt x="721628" y="26249"/>
                  <a:pt x="721983" y="48394"/>
                </a:cubicBezTo>
                <a:cubicBezTo>
                  <a:pt x="563549" y="65413"/>
                  <a:pt x="471346" y="36177"/>
                  <a:pt x="368211" y="48394"/>
                </a:cubicBezTo>
                <a:cubicBezTo>
                  <a:pt x="265076" y="60611"/>
                  <a:pt x="98345" y="48927"/>
                  <a:pt x="0" y="48394"/>
                </a:cubicBezTo>
                <a:cubicBezTo>
                  <a:pt x="-1772" y="28128"/>
                  <a:pt x="958" y="15836"/>
                  <a:pt x="0" y="0"/>
                </a:cubicBezTo>
                <a:close/>
              </a:path>
              <a:path w="721983" h="48394" stroke="0" extrusionOk="0">
                <a:moveTo>
                  <a:pt x="0" y="0"/>
                </a:moveTo>
                <a:cubicBezTo>
                  <a:pt x="124554" y="13784"/>
                  <a:pt x="213013" y="16351"/>
                  <a:pt x="353772" y="0"/>
                </a:cubicBezTo>
                <a:cubicBezTo>
                  <a:pt x="494531" y="-16351"/>
                  <a:pt x="587864" y="14963"/>
                  <a:pt x="721983" y="0"/>
                </a:cubicBezTo>
                <a:cubicBezTo>
                  <a:pt x="724067" y="23900"/>
                  <a:pt x="722003" y="30801"/>
                  <a:pt x="721983" y="48394"/>
                </a:cubicBezTo>
                <a:cubicBezTo>
                  <a:pt x="589791" y="40760"/>
                  <a:pt x="492194" y="64436"/>
                  <a:pt x="360992" y="48394"/>
                </a:cubicBezTo>
                <a:cubicBezTo>
                  <a:pt x="229790" y="32352"/>
                  <a:pt x="153060" y="33352"/>
                  <a:pt x="0" y="48394"/>
                </a:cubicBezTo>
                <a:cubicBezTo>
                  <a:pt x="521" y="30387"/>
                  <a:pt x="-2087" y="1425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19FEC054-BFE1-E942-A0C0-33C1A044FAC9}"/>
              </a:ext>
            </a:extLst>
          </p:cNvPr>
          <p:cNvSpPr/>
          <p:nvPr/>
        </p:nvSpPr>
        <p:spPr>
          <a:xfrm>
            <a:off x="5905696" y="1622134"/>
            <a:ext cx="380607" cy="380607"/>
          </a:xfrm>
          <a:custGeom>
            <a:avLst/>
            <a:gdLst>
              <a:gd name="connsiteX0" fmla="*/ 0 w 380607"/>
              <a:gd name="connsiteY0" fmla="*/ 145379 h 380607"/>
              <a:gd name="connsiteX1" fmla="*/ 145380 w 380607"/>
              <a:gd name="connsiteY1" fmla="*/ 145380 h 380607"/>
              <a:gd name="connsiteX2" fmla="*/ 190304 w 380607"/>
              <a:gd name="connsiteY2" fmla="*/ 0 h 380607"/>
              <a:gd name="connsiteX3" fmla="*/ 235227 w 380607"/>
              <a:gd name="connsiteY3" fmla="*/ 145380 h 380607"/>
              <a:gd name="connsiteX4" fmla="*/ 380607 w 380607"/>
              <a:gd name="connsiteY4" fmla="*/ 145379 h 380607"/>
              <a:gd name="connsiteX5" fmla="*/ 262992 w 380607"/>
              <a:gd name="connsiteY5" fmla="*/ 235227 h 380607"/>
              <a:gd name="connsiteX6" fmla="*/ 307917 w 380607"/>
              <a:gd name="connsiteY6" fmla="*/ 380606 h 380607"/>
              <a:gd name="connsiteX7" fmla="*/ 190304 w 380607"/>
              <a:gd name="connsiteY7" fmla="*/ 290756 h 380607"/>
              <a:gd name="connsiteX8" fmla="*/ 72690 w 380607"/>
              <a:gd name="connsiteY8" fmla="*/ 380606 h 380607"/>
              <a:gd name="connsiteX9" fmla="*/ 117615 w 380607"/>
              <a:gd name="connsiteY9" fmla="*/ 235227 h 380607"/>
              <a:gd name="connsiteX10" fmla="*/ 0 w 380607"/>
              <a:gd name="connsiteY10" fmla="*/ 145379 h 38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0607" h="380607" fill="none" extrusionOk="0">
                <a:moveTo>
                  <a:pt x="0" y="145379"/>
                </a:moveTo>
                <a:cubicBezTo>
                  <a:pt x="42195" y="143508"/>
                  <a:pt x="89918" y="150224"/>
                  <a:pt x="145380" y="145380"/>
                </a:cubicBezTo>
                <a:cubicBezTo>
                  <a:pt x="163217" y="110800"/>
                  <a:pt x="181614" y="31221"/>
                  <a:pt x="190304" y="0"/>
                </a:cubicBezTo>
                <a:cubicBezTo>
                  <a:pt x="214280" y="68419"/>
                  <a:pt x="206811" y="76498"/>
                  <a:pt x="235227" y="145380"/>
                </a:cubicBezTo>
                <a:cubicBezTo>
                  <a:pt x="303786" y="141528"/>
                  <a:pt x="313420" y="145031"/>
                  <a:pt x="380607" y="145379"/>
                </a:cubicBezTo>
                <a:cubicBezTo>
                  <a:pt x="335764" y="188265"/>
                  <a:pt x="311142" y="205812"/>
                  <a:pt x="262992" y="235227"/>
                </a:cubicBezTo>
                <a:cubicBezTo>
                  <a:pt x="286877" y="304440"/>
                  <a:pt x="303779" y="342553"/>
                  <a:pt x="307917" y="380606"/>
                </a:cubicBezTo>
                <a:cubicBezTo>
                  <a:pt x="282395" y="363797"/>
                  <a:pt x="217785" y="318322"/>
                  <a:pt x="190304" y="290756"/>
                </a:cubicBezTo>
                <a:cubicBezTo>
                  <a:pt x="147421" y="330200"/>
                  <a:pt x="98954" y="356773"/>
                  <a:pt x="72690" y="380606"/>
                </a:cubicBezTo>
                <a:cubicBezTo>
                  <a:pt x="86968" y="337595"/>
                  <a:pt x="100097" y="295264"/>
                  <a:pt x="117615" y="235227"/>
                </a:cubicBezTo>
                <a:cubicBezTo>
                  <a:pt x="92591" y="209677"/>
                  <a:pt x="39893" y="172152"/>
                  <a:pt x="0" y="145379"/>
                </a:cubicBezTo>
                <a:close/>
              </a:path>
              <a:path w="380607" h="380607" stroke="0" extrusionOk="0">
                <a:moveTo>
                  <a:pt x="0" y="145379"/>
                </a:moveTo>
                <a:cubicBezTo>
                  <a:pt x="39801" y="143785"/>
                  <a:pt x="84127" y="146360"/>
                  <a:pt x="145380" y="145380"/>
                </a:cubicBezTo>
                <a:cubicBezTo>
                  <a:pt x="171264" y="85697"/>
                  <a:pt x="173573" y="40328"/>
                  <a:pt x="190304" y="0"/>
                </a:cubicBezTo>
                <a:cubicBezTo>
                  <a:pt x="201658" y="61055"/>
                  <a:pt x="220289" y="78501"/>
                  <a:pt x="235227" y="145380"/>
                </a:cubicBezTo>
                <a:cubicBezTo>
                  <a:pt x="303051" y="142700"/>
                  <a:pt x="333355" y="147165"/>
                  <a:pt x="380607" y="145379"/>
                </a:cubicBezTo>
                <a:cubicBezTo>
                  <a:pt x="344100" y="171700"/>
                  <a:pt x="320602" y="194331"/>
                  <a:pt x="262992" y="235227"/>
                </a:cubicBezTo>
                <a:cubicBezTo>
                  <a:pt x="272423" y="283206"/>
                  <a:pt x="286986" y="335760"/>
                  <a:pt x="307917" y="380606"/>
                </a:cubicBezTo>
                <a:cubicBezTo>
                  <a:pt x="274241" y="350515"/>
                  <a:pt x="232898" y="328439"/>
                  <a:pt x="190304" y="290756"/>
                </a:cubicBezTo>
                <a:cubicBezTo>
                  <a:pt x="132969" y="329963"/>
                  <a:pt x="108273" y="351047"/>
                  <a:pt x="72690" y="380606"/>
                </a:cubicBezTo>
                <a:cubicBezTo>
                  <a:pt x="96762" y="326308"/>
                  <a:pt x="104736" y="283745"/>
                  <a:pt x="117615" y="235227"/>
                </a:cubicBezTo>
                <a:cubicBezTo>
                  <a:pt x="74563" y="195672"/>
                  <a:pt x="34941" y="165362"/>
                  <a:pt x="0" y="145379"/>
                </a:cubicBezTo>
                <a:close/>
              </a:path>
            </a:pathLst>
          </a:custGeom>
          <a:solidFill>
            <a:srgbClr val="17408B"/>
          </a:solidFill>
          <a:ln w="50800">
            <a:solidFill>
              <a:srgbClr val="17408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star5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5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491233" y="105824"/>
            <a:ext cx="4212608" cy="6285182"/>
          </a:xfrm>
          <a:custGeom>
            <a:avLst/>
            <a:gdLst>
              <a:gd name="connsiteX0" fmla="*/ 107210 w 4212608"/>
              <a:gd name="connsiteY0" fmla="*/ 1130295 h 6285182"/>
              <a:gd name="connsiteX1" fmla="*/ 4191583 w 4212608"/>
              <a:gd name="connsiteY1" fmla="*/ 1130295 h 6285182"/>
              <a:gd name="connsiteX2" fmla="*/ 4191583 w 4212608"/>
              <a:gd name="connsiteY2" fmla="*/ 6243875 h 6285182"/>
              <a:gd name="connsiteX3" fmla="*/ 107210 w 4212608"/>
              <a:gd name="connsiteY3" fmla="*/ 6243875 h 6285182"/>
              <a:gd name="connsiteX4" fmla="*/ 107210 w 4212608"/>
              <a:gd name="connsiteY4" fmla="*/ 1130295 h 6285182"/>
              <a:gd name="connsiteX0" fmla="*/ 107210 w 4212608"/>
              <a:gd name="connsiteY0" fmla="*/ 1130295 h 6285182"/>
              <a:gd name="connsiteX1" fmla="*/ 4191583 w 4212608"/>
              <a:gd name="connsiteY1" fmla="*/ 1130295 h 6285182"/>
              <a:gd name="connsiteX2" fmla="*/ 4191583 w 4212608"/>
              <a:gd name="connsiteY2" fmla="*/ 6243875 h 6285182"/>
              <a:gd name="connsiteX3" fmla="*/ 107210 w 4212608"/>
              <a:gd name="connsiteY3" fmla="*/ 6243875 h 6285182"/>
              <a:gd name="connsiteX4" fmla="*/ 107210 w 4212608"/>
              <a:gd name="connsiteY4" fmla="*/ 1130295 h 628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608" h="6285182" fill="none" extrusionOk="0">
                <a:moveTo>
                  <a:pt x="107210" y="1130295"/>
                </a:moveTo>
                <a:cubicBezTo>
                  <a:pt x="540310" y="-1333206"/>
                  <a:pt x="2979910" y="784502"/>
                  <a:pt x="4191583" y="1130295"/>
                </a:cubicBezTo>
                <a:cubicBezTo>
                  <a:pt x="4174638" y="2523987"/>
                  <a:pt x="4037517" y="4536080"/>
                  <a:pt x="4191583" y="6243875"/>
                </a:cubicBezTo>
                <a:cubicBezTo>
                  <a:pt x="3578845" y="6028118"/>
                  <a:pt x="1290755" y="6409114"/>
                  <a:pt x="107210" y="6243875"/>
                </a:cubicBezTo>
                <a:cubicBezTo>
                  <a:pt x="348520" y="4697688"/>
                  <a:pt x="-12695" y="3650719"/>
                  <a:pt x="107210" y="1130295"/>
                </a:cubicBezTo>
                <a:close/>
              </a:path>
              <a:path w="4212608" h="6285182" stroke="0" extrusionOk="0">
                <a:moveTo>
                  <a:pt x="107210" y="1130295"/>
                </a:moveTo>
                <a:cubicBezTo>
                  <a:pt x="1290633" y="1008164"/>
                  <a:pt x="2950166" y="1270077"/>
                  <a:pt x="4191583" y="1130295"/>
                </a:cubicBezTo>
                <a:cubicBezTo>
                  <a:pt x="4176987" y="2923241"/>
                  <a:pt x="4276254" y="4315456"/>
                  <a:pt x="4191583" y="6243875"/>
                </a:cubicBezTo>
                <a:cubicBezTo>
                  <a:pt x="2705880" y="6552375"/>
                  <a:pt x="1341865" y="6151784"/>
                  <a:pt x="107210" y="6243875"/>
                </a:cubicBezTo>
                <a:cubicBezTo>
                  <a:pt x="132232" y="4460919"/>
                  <a:pt x="-17137" y="3633301"/>
                  <a:pt x="107210" y="1130295"/>
                </a:cubicBezTo>
                <a:close/>
              </a:path>
              <a:path w="4212608" h="6285182" fill="none" stroke="0" extrusionOk="0">
                <a:moveTo>
                  <a:pt x="107210" y="1130295"/>
                </a:moveTo>
                <a:cubicBezTo>
                  <a:pt x="290621" y="-1412043"/>
                  <a:pt x="2640830" y="1095326"/>
                  <a:pt x="4191583" y="1130295"/>
                </a:cubicBezTo>
                <a:cubicBezTo>
                  <a:pt x="4288595" y="2543085"/>
                  <a:pt x="3895012" y="4451987"/>
                  <a:pt x="4191583" y="6243875"/>
                </a:cubicBezTo>
                <a:cubicBezTo>
                  <a:pt x="3476716" y="6305693"/>
                  <a:pt x="1333311" y="6382061"/>
                  <a:pt x="107210" y="6243875"/>
                </a:cubicBezTo>
                <a:cubicBezTo>
                  <a:pt x="116024" y="4568593"/>
                  <a:pt x="-116204" y="3639786"/>
                  <a:pt x="107210" y="113029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476016" y="263526"/>
            <a:ext cx="11270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The NBA All-Star Game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3251683" y="38460"/>
            <a:ext cx="3563841" cy="9184624"/>
          </a:xfrm>
          <a:custGeom>
            <a:avLst/>
            <a:gdLst>
              <a:gd name="connsiteX0" fmla="*/ 90699 w 3563841"/>
              <a:gd name="connsiteY0" fmla="*/ 1651716 h 9184624"/>
              <a:gd name="connsiteX1" fmla="*/ 3546054 w 3563841"/>
              <a:gd name="connsiteY1" fmla="*/ 1651716 h 9184624"/>
              <a:gd name="connsiteX2" fmla="*/ 3546054 w 3563841"/>
              <a:gd name="connsiteY2" fmla="*/ 9124262 h 9184624"/>
              <a:gd name="connsiteX3" fmla="*/ 90699 w 3563841"/>
              <a:gd name="connsiteY3" fmla="*/ 9124262 h 9184624"/>
              <a:gd name="connsiteX4" fmla="*/ 90699 w 3563841"/>
              <a:gd name="connsiteY4" fmla="*/ 1651716 h 9184624"/>
              <a:gd name="connsiteX0" fmla="*/ 90699 w 3563841"/>
              <a:gd name="connsiteY0" fmla="*/ 1651716 h 9184624"/>
              <a:gd name="connsiteX1" fmla="*/ 3546054 w 3563841"/>
              <a:gd name="connsiteY1" fmla="*/ 1651716 h 9184624"/>
              <a:gd name="connsiteX2" fmla="*/ 3546054 w 3563841"/>
              <a:gd name="connsiteY2" fmla="*/ 9124262 h 9184624"/>
              <a:gd name="connsiteX3" fmla="*/ 90699 w 3563841"/>
              <a:gd name="connsiteY3" fmla="*/ 9124262 h 9184624"/>
              <a:gd name="connsiteX4" fmla="*/ 90699 w 3563841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841" h="9184624" fill="none" extrusionOk="0">
                <a:moveTo>
                  <a:pt x="90699" y="1651716"/>
                </a:moveTo>
                <a:cubicBezTo>
                  <a:pt x="437139" y="-1961615"/>
                  <a:pt x="2479059" y="1370831"/>
                  <a:pt x="3546054" y="1651716"/>
                </a:cubicBezTo>
                <a:cubicBezTo>
                  <a:pt x="3349977" y="3668538"/>
                  <a:pt x="3221279" y="6755258"/>
                  <a:pt x="3546054" y="9124262"/>
                </a:cubicBezTo>
                <a:cubicBezTo>
                  <a:pt x="3033060" y="8959530"/>
                  <a:pt x="1044094" y="9389241"/>
                  <a:pt x="90699" y="9124262"/>
                </a:cubicBezTo>
                <a:cubicBezTo>
                  <a:pt x="423554" y="6885642"/>
                  <a:pt x="-85218" y="5292928"/>
                  <a:pt x="90699" y="1651716"/>
                </a:cubicBezTo>
                <a:close/>
              </a:path>
              <a:path w="3563841" h="9184624" stroke="0" extrusionOk="0">
                <a:moveTo>
                  <a:pt x="90699" y="1651716"/>
                </a:moveTo>
                <a:cubicBezTo>
                  <a:pt x="1038143" y="1471466"/>
                  <a:pt x="2393102" y="1696185"/>
                  <a:pt x="3546054" y="1651716"/>
                </a:cubicBezTo>
                <a:cubicBezTo>
                  <a:pt x="3565495" y="4237604"/>
                  <a:pt x="3622519" y="6238625"/>
                  <a:pt x="3546054" y="9124262"/>
                </a:cubicBezTo>
                <a:cubicBezTo>
                  <a:pt x="2259273" y="9432695"/>
                  <a:pt x="1202472" y="9019575"/>
                  <a:pt x="90699" y="9124262"/>
                </a:cubicBezTo>
                <a:cubicBezTo>
                  <a:pt x="122665" y="6541087"/>
                  <a:pt x="32759" y="5098880"/>
                  <a:pt x="90699" y="1651716"/>
                </a:cubicBezTo>
                <a:close/>
              </a:path>
              <a:path w="3563841" h="9184624" fill="none" stroke="0" extrusionOk="0">
                <a:moveTo>
                  <a:pt x="90699" y="1651716"/>
                </a:moveTo>
                <a:cubicBezTo>
                  <a:pt x="177679" y="-2068000"/>
                  <a:pt x="2385104" y="1490838"/>
                  <a:pt x="3546054" y="1651716"/>
                </a:cubicBezTo>
                <a:cubicBezTo>
                  <a:pt x="3884813" y="3766565"/>
                  <a:pt x="3236923" y="6502908"/>
                  <a:pt x="3546054" y="9124262"/>
                </a:cubicBezTo>
                <a:cubicBezTo>
                  <a:pt x="3023665" y="9062610"/>
                  <a:pt x="1101600" y="9445594"/>
                  <a:pt x="90699" y="9124262"/>
                </a:cubicBezTo>
                <a:cubicBezTo>
                  <a:pt x="24585" y="6664121"/>
                  <a:pt x="-57667" y="5321005"/>
                  <a:pt x="90699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3946363" y="597381"/>
            <a:ext cx="3120450" cy="4421946"/>
          </a:xfrm>
          <a:custGeom>
            <a:avLst/>
            <a:gdLst>
              <a:gd name="connsiteX0" fmla="*/ 79415 w 3120450"/>
              <a:gd name="connsiteY0" fmla="*/ 795220 h 4421946"/>
              <a:gd name="connsiteX1" fmla="*/ 3104875 w 3120450"/>
              <a:gd name="connsiteY1" fmla="*/ 795220 h 4421946"/>
              <a:gd name="connsiteX2" fmla="*/ 3104875 w 3120450"/>
              <a:gd name="connsiteY2" fmla="*/ 4392884 h 4421946"/>
              <a:gd name="connsiteX3" fmla="*/ 79415 w 3120450"/>
              <a:gd name="connsiteY3" fmla="*/ 4392884 h 4421946"/>
              <a:gd name="connsiteX4" fmla="*/ 79415 w 3120450"/>
              <a:gd name="connsiteY4" fmla="*/ 795220 h 4421946"/>
              <a:gd name="connsiteX0" fmla="*/ 79415 w 3120450"/>
              <a:gd name="connsiteY0" fmla="*/ 795220 h 4421946"/>
              <a:gd name="connsiteX1" fmla="*/ 3104875 w 3120450"/>
              <a:gd name="connsiteY1" fmla="*/ 795220 h 4421946"/>
              <a:gd name="connsiteX2" fmla="*/ 3104875 w 3120450"/>
              <a:gd name="connsiteY2" fmla="*/ 4392884 h 4421946"/>
              <a:gd name="connsiteX3" fmla="*/ 79415 w 3120450"/>
              <a:gd name="connsiteY3" fmla="*/ 4392884 h 4421946"/>
              <a:gd name="connsiteX4" fmla="*/ 79415 w 3120450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0450" h="4421946" fill="none" extrusionOk="0">
                <a:moveTo>
                  <a:pt x="79415" y="795220"/>
                </a:moveTo>
                <a:cubicBezTo>
                  <a:pt x="373093" y="-940532"/>
                  <a:pt x="2175059" y="610022"/>
                  <a:pt x="3104875" y="795220"/>
                </a:cubicBezTo>
                <a:cubicBezTo>
                  <a:pt x="2908592" y="1747131"/>
                  <a:pt x="2902754" y="3277624"/>
                  <a:pt x="3104875" y="4392884"/>
                </a:cubicBezTo>
                <a:cubicBezTo>
                  <a:pt x="2656679" y="4289288"/>
                  <a:pt x="930302" y="4547610"/>
                  <a:pt x="79415" y="4392884"/>
                </a:cubicBezTo>
                <a:cubicBezTo>
                  <a:pt x="177609" y="3263060"/>
                  <a:pt x="-107667" y="2546292"/>
                  <a:pt x="79415" y="795220"/>
                </a:cubicBezTo>
                <a:close/>
              </a:path>
              <a:path w="3120450" h="4421946" stroke="0" extrusionOk="0">
                <a:moveTo>
                  <a:pt x="79415" y="795220"/>
                </a:moveTo>
                <a:cubicBezTo>
                  <a:pt x="964626" y="710267"/>
                  <a:pt x="2150429" y="869620"/>
                  <a:pt x="3104875" y="795220"/>
                </a:cubicBezTo>
                <a:cubicBezTo>
                  <a:pt x="3081953" y="2043546"/>
                  <a:pt x="3169111" y="3058948"/>
                  <a:pt x="3104875" y="4392884"/>
                </a:cubicBezTo>
                <a:cubicBezTo>
                  <a:pt x="1935877" y="4510274"/>
                  <a:pt x="1035780" y="4382477"/>
                  <a:pt x="79415" y="4392884"/>
                </a:cubicBezTo>
                <a:cubicBezTo>
                  <a:pt x="117073" y="3119822"/>
                  <a:pt x="6353" y="2465908"/>
                  <a:pt x="79415" y="795220"/>
                </a:cubicBezTo>
                <a:close/>
              </a:path>
              <a:path w="3120450" h="4421946" fill="none" stroke="0" extrusionOk="0">
                <a:moveTo>
                  <a:pt x="79415" y="795220"/>
                </a:moveTo>
                <a:cubicBezTo>
                  <a:pt x="214671" y="-996083"/>
                  <a:pt x="2112987" y="714972"/>
                  <a:pt x="3104875" y="795220"/>
                </a:cubicBezTo>
                <a:cubicBezTo>
                  <a:pt x="3245347" y="1803858"/>
                  <a:pt x="2912041" y="3131629"/>
                  <a:pt x="3104875" y="4392884"/>
                </a:cubicBezTo>
                <a:cubicBezTo>
                  <a:pt x="2608125" y="4408688"/>
                  <a:pt x="989256" y="4482753"/>
                  <a:pt x="79415" y="4392884"/>
                </a:cubicBezTo>
                <a:cubicBezTo>
                  <a:pt x="95466" y="3217742"/>
                  <a:pt x="-10035" y="2598154"/>
                  <a:pt x="79415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1C045-89C0-BE44-A4A6-D7A6073EA75C}"/>
              </a:ext>
            </a:extLst>
          </p:cNvPr>
          <p:cNvSpPr/>
          <p:nvPr/>
        </p:nvSpPr>
        <p:spPr>
          <a:xfrm>
            <a:off x="366572" y="-743591"/>
            <a:ext cx="3041574" cy="123246"/>
          </a:xfrm>
          <a:custGeom>
            <a:avLst/>
            <a:gdLst>
              <a:gd name="connsiteX0" fmla="*/ 0 w 3041574"/>
              <a:gd name="connsiteY0" fmla="*/ 0 h 123246"/>
              <a:gd name="connsiteX1" fmla="*/ 577899 w 3041574"/>
              <a:gd name="connsiteY1" fmla="*/ 0 h 123246"/>
              <a:gd name="connsiteX2" fmla="*/ 1186214 w 3041574"/>
              <a:gd name="connsiteY2" fmla="*/ 0 h 123246"/>
              <a:gd name="connsiteX3" fmla="*/ 1824944 w 3041574"/>
              <a:gd name="connsiteY3" fmla="*/ 0 h 123246"/>
              <a:gd name="connsiteX4" fmla="*/ 2463675 w 3041574"/>
              <a:gd name="connsiteY4" fmla="*/ 0 h 123246"/>
              <a:gd name="connsiteX5" fmla="*/ 3041574 w 3041574"/>
              <a:gd name="connsiteY5" fmla="*/ 0 h 123246"/>
              <a:gd name="connsiteX6" fmla="*/ 3041574 w 3041574"/>
              <a:gd name="connsiteY6" fmla="*/ 123246 h 123246"/>
              <a:gd name="connsiteX7" fmla="*/ 2372428 w 3041574"/>
              <a:gd name="connsiteY7" fmla="*/ 123246 h 123246"/>
              <a:gd name="connsiteX8" fmla="*/ 1703281 w 3041574"/>
              <a:gd name="connsiteY8" fmla="*/ 123246 h 123246"/>
              <a:gd name="connsiteX9" fmla="*/ 1094967 w 3041574"/>
              <a:gd name="connsiteY9" fmla="*/ 123246 h 123246"/>
              <a:gd name="connsiteX10" fmla="*/ 0 w 3041574"/>
              <a:gd name="connsiteY10" fmla="*/ 123246 h 123246"/>
              <a:gd name="connsiteX11" fmla="*/ 0 w 3041574"/>
              <a:gd name="connsiteY11" fmla="*/ 0 h 12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1574" h="123246" fill="none" extrusionOk="0">
                <a:moveTo>
                  <a:pt x="0" y="0"/>
                </a:moveTo>
                <a:cubicBezTo>
                  <a:pt x="280965" y="14816"/>
                  <a:pt x="321450" y="-2537"/>
                  <a:pt x="577899" y="0"/>
                </a:cubicBezTo>
                <a:cubicBezTo>
                  <a:pt x="834348" y="2537"/>
                  <a:pt x="1040483" y="26219"/>
                  <a:pt x="1186214" y="0"/>
                </a:cubicBezTo>
                <a:cubicBezTo>
                  <a:pt x="1331946" y="-26219"/>
                  <a:pt x="1692262" y="-10347"/>
                  <a:pt x="1824944" y="0"/>
                </a:cubicBezTo>
                <a:cubicBezTo>
                  <a:pt x="1957626" y="10347"/>
                  <a:pt x="2270554" y="23643"/>
                  <a:pt x="2463675" y="0"/>
                </a:cubicBezTo>
                <a:cubicBezTo>
                  <a:pt x="2656796" y="-23643"/>
                  <a:pt x="2752897" y="25956"/>
                  <a:pt x="3041574" y="0"/>
                </a:cubicBezTo>
                <a:cubicBezTo>
                  <a:pt x="3045616" y="54781"/>
                  <a:pt x="3036936" y="92550"/>
                  <a:pt x="3041574" y="123246"/>
                </a:cubicBezTo>
                <a:cubicBezTo>
                  <a:pt x="2848818" y="135029"/>
                  <a:pt x="2570642" y="117223"/>
                  <a:pt x="2372428" y="123246"/>
                </a:cubicBezTo>
                <a:cubicBezTo>
                  <a:pt x="2174214" y="129269"/>
                  <a:pt x="1882993" y="137043"/>
                  <a:pt x="1703281" y="123246"/>
                </a:cubicBezTo>
                <a:cubicBezTo>
                  <a:pt x="1523569" y="109449"/>
                  <a:pt x="1365209" y="150582"/>
                  <a:pt x="1094967" y="123246"/>
                </a:cubicBezTo>
                <a:cubicBezTo>
                  <a:pt x="824725" y="95910"/>
                  <a:pt x="310267" y="171927"/>
                  <a:pt x="0" y="123246"/>
                </a:cubicBezTo>
                <a:cubicBezTo>
                  <a:pt x="1981" y="85239"/>
                  <a:pt x="-3552" y="26893"/>
                  <a:pt x="0" y="0"/>
                </a:cubicBezTo>
                <a:close/>
              </a:path>
              <a:path w="3041574" h="123246" stroke="0" extrusionOk="0">
                <a:moveTo>
                  <a:pt x="0" y="0"/>
                </a:moveTo>
                <a:cubicBezTo>
                  <a:pt x="288668" y="-3249"/>
                  <a:pt x="392848" y="14097"/>
                  <a:pt x="577899" y="0"/>
                </a:cubicBezTo>
                <a:cubicBezTo>
                  <a:pt x="762950" y="-14097"/>
                  <a:pt x="925008" y="13622"/>
                  <a:pt x="1094967" y="0"/>
                </a:cubicBezTo>
                <a:cubicBezTo>
                  <a:pt x="1264926" y="-13622"/>
                  <a:pt x="1465840" y="14733"/>
                  <a:pt x="1764113" y="0"/>
                </a:cubicBezTo>
                <a:cubicBezTo>
                  <a:pt x="2062386" y="-14733"/>
                  <a:pt x="2053297" y="27576"/>
                  <a:pt x="2342012" y="0"/>
                </a:cubicBezTo>
                <a:cubicBezTo>
                  <a:pt x="2630727" y="-27576"/>
                  <a:pt x="2843839" y="31290"/>
                  <a:pt x="3041574" y="0"/>
                </a:cubicBezTo>
                <a:cubicBezTo>
                  <a:pt x="3041056" y="30221"/>
                  <a:pt x="3037896" y="67358"/>
                  <a:pt x="3041574" y="123246"/>
                </a:cubicBezTo>
                <a:cubicBezTo>
                  <a:pt x="2786900" y="100172"/>
                  <a:pt x="2688268" y="106686"/>
                  <a:pt x="2433259" y="123246"/>
                </a:cubicBezTo>
                <a:cubicBezTo>
                  <a:pt x="2178251" y="139806"/>
                  <a:pt x="2034898" y="145082"/>
                  <a:pt x="1764113" y="123246"/>
                </a:cubicBezTo>
                <a:cubicBezTo>
                  <a:pt x="1493328" y="101410"/>
                  <a:pt x="1454805" y="140404"/>
                  <a:pt x="1247045" y="123246"/>
                </a:cubicBezTo>
                <a:cubicBezTo>
                  <a:pt x="1039285" y="106088"/>
                  <a:pt x="892175" y="118445"/>
                  <a:pt x="638731" y="123246"/>
                </a:cubicBezTo>
                <a:cubicBezTo>
                  <a:pt x="385287" y="128047"/>
                  <a:pt x="193714" y="114060"/>
                  <a:pt x="0" y="123246"/>
                </a:cubicBezTo>
                <a:cubicBezTo>
                  <a:pt x="-1606" y="69624"/>
                  <a:pt x="-24" y="60373"/>
                  <a:pt x="0" y="0"/>
                </a:cubicBezTo>
                <a:close/>
              </a:path>
            </a:pathLst>
          </a:custGeom>
          <a:solidFill>
            <a:srgbClr val="F47B3C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121AF25-1FF1-1B44-AA51-81A69D4B2978}"/>
              </a:ext>
            </a:extLst>
          </p:cNvPr>
          <p:cNvSpPr/>
          <p:nvPr/>
        </p:nvSpPr>
        <p:spPr>
          <a:xfrm rot="16200000">
            <a:off x="432731" y="447581"/>
            <a:ext cx="3102163" cy="4703259"/>
          </a:xfrm>
          <a:custGeom>
            <a:avLst/>
            <a:gdLst>
              <a:gd name="connsiteX0" fmla="*/ 78949 w 3102163"/>
              <a:gd name="connsiteY0" fmla="*/ 845810 h 4703259"/>
              <a:gd name="connsiteX1" fmla="*/ 3086680 w 3102163"/>
              <a:gd name="connsiteY1" fmla="*/ 845810 h 4703259"/>
              <a:gd name="connsiteX2" fmla="*/ 3086680 w 3102163"/>
              <a:gd name="connsiteY2" fmla="*/ 4672348 h 4703259"/>
              <a:gd name="connsiteX3" fmla="*/ 78949 w 3102163"/>
              <a:gd name="connsiteY3" fmla="*/ 4672348 h 4703259"/>
              <a:gd name="connsiteX4" fmla="*/ 78949 w 3102163"/>
              <a:gd name="connsiteY4" fmla="*/ 845810 h 4703259"/>
              <a:gd name="connsiteX0" fmla="*/ 78949 w 3102163"/>
              <a:gd name="connsiteY0" fmla="*/ 845810 h 4703259"/>
              <a:gd name="connsiteX1" fmla="*/ 3086680 w 3102163"/>
              <a:gd name="connsiteY1" fmla="*/ 845810 h 4703259"/>
              <a:gd name="connsiteX2" fmla="*/ 3086680 w 3102163"/>
              <a:gd name="connsiteY2" fmla="*/ 4672348 h 4703259"/>
              <a:gd name="connsiteX3" fmla="*/ 78949 w 3102163"/>
              <a:gd name="connsiteY3" fmla="*/ 4672348 h 4703259"/>
              <a:gd name="connsiteX4" fmla="*/ 78949 w 3102163"/>
              <a:gd name="connsiteY4" fmla="*/ 845810 h 470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2163" h="4703259" fill="none" extrusionOk="0">
                <a:moveTo>
                  <a:pt x="78949" y="845810"/>
                </a:moveTo>
                <a:cubicBezTo>
                  <a:pt x="322057" y="-1006859"/>
                  <a:pt x="2151018" y="679013"/>
                  <a:pt x="3086680" y="845810"/>
                </a:cubicBezTo>
                <a:cubicBezTo>
                  <a:pt x="3080378" y="1889823"/>
                  <a:pt x="2953492" y="3411876"/>
                  <a:pt x="3086680" y="4672348"/>
                </a:cubicBezTo>
                <a:cubicBezTo>
                  <a:pt x="2631274" y="4472898"/>
                  <a:pt x="893564" y="4874307"/>
                  <a:pt x="78949" y="4672348"/>
                </a:cubicBezTo>
                <a:cubicBezTo>
                  <a:pt x="196195" y="3480487"/>
                  <a:pt x="-93863" y="2711082"/>
                  <a:pt x="78949" y="845810"/>
                </a:cubicBezTo>
                <a:close/>
              </a:path>
              <a:path w="3102163" h="4703259" stroke="0" extrusionOk="0">
                <a:moveTo>
                  <a:pt x="78949" y="845810"/>
                </a:moveTo>
                <a:cubicBezTo>
                  <a:pt x="806495" y="731272"/>
                  <a:pt x="2081052" y="874154"/>
                  <a:pt x="3086680" y="845810"/>
                </a:cubicBezTo>
                <a:cubicBezTo>
                  <a:pt x="3086888" y="2202221"/>
                  <a:pt x="3149025" y="3226942"/>
                  <a:pt x="3086680" y="4672348"/>
                </a:cubicBezTo>
                <a:cubicBezTo>
                  <a:pt x="2004015" y="4918906"/>
                  <a:pt x="994755" y="4610512"/>
                  <a:pt x="78949" y="4672348"/>
                </a:cubicBezTo>
                <a:cubicBezTo>
                  <a:pt x="119316" y="3319551"/>
                  <a:pt x="-2953" y="2673590"/>
                  <a:pt x="78949" y="845810"/>
                </a:cubicBezTo>
                <a:close/>
              </a:path>
              <a:path w="3102163" h="4703259" fill="none" stroke="0" extrusionOk="0">
                <a:moveTo>
                  <a:pt x="78949" y="845810"/>
                </a:moveTo>
                <a:cubicBezTo>
                  <a:pt x="225575" y="-1048788"/>
                  <a:pt x="1959991" y="812878"/>
                  <a:pt x="3086680" y="845810"/>
                </a:cubicBezTo>
                <a:cubicBezTo>
                  <a:pt x="3216303" y="1915191"/>
                  <a:pt x="2892887" y="3330589"/>
                  <a:pt x="3086680" y="4672348"/>
                </a:cubicBezTo>
                <a:cubicBezTo>
                  <a:pt x="2639350" y="4639979"/>
                  <a:pt x="969444" y="4843815"/>
                  <a:pt x="78949" y="4672348"/>
                </a:cubicBezTo>
                <a:cubicBezTo>
                  <a:pt x="111772" y="3433673"/>
                  <a:pt x="-96133" y="2718305"/>
                  <a:pt x="78949" y="84581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B0230C-7F3D-1A44-9012-14AC3EDDB8AB}"/>
              </a:ext>
            </a:extLst>
          </p:cNvPr>
          <p:cNvSpPr/>
          <p:nvPr/>
        </p:nvSpPr>
        <p:spPr>
          <a:xfrm rot="16200000">
            <a:off x="8535196" y="376486"/>
            <a:ext cx="2339241" cy="4082523"/>
          </a:xfrm>
          <a:custGeom>
            <a:avLst/>
            <a:gdLst>
              <a:gd name="connsiteX0" fmla="*/ 59533 w 2339241"/>
              <a:gd name="connsiteY0" fmla="*/ 734180 h 4082523"/>
              <a:gd name="connsiteX1" fmla="*/ 2327565 w 2339241"/>
              <a:gd name="connsiteY1" fmla="*/ 734180 h 4082523"/>
              <a:gd name="connsiteX2" fmla="*/ 2327565 w 2339241"/>
              <a:gd name="connsiteY2" fmla="*/ 4055692 h 4082523"/>
              <a:gd name="connsiteX3" fmla="*/ 59533 w 2339241"/>
              <a:gd name="connsiteY3" fmla="*/ 4055692 h 4082523"/>
              <a:gd name="connsiteX4" fmla="*/ 59533 w 2339241"/>
              <a:gd name="connsiteY4" fmla="*/ 734180 h 4082523"/>
              <a:gd name="connsiteX0" fmla="*/ 59533 w 2339241"/>
              <a:gd name="connsiteY0" fmla="*/ 734180 h 4082523"/>
              <a:gd name="connsiteX1" fmla="*/ 2327565 w 2339241"/>
              <a:gd name="connsiteY1" fmla="*/ 734180 h 4082523"/>
              <a:gd name="connsiteX2" fmla="*/ 2327565 w 2339241"/>
              <a:gd name="connsiteY2" fmla="*/ 4055692 h 4082523"/>
              <a:gd name="connsiteX3" fmla="*/ 59533 w 2339241"/>
              <a:gd name="connsiteY3" fmla="*/ 4055692 h 4082523"/>
              <a:gd name="connsiteX4" fmla="*/ 59533 w 2339241"/>
              <a:gd name="connsiteY4" fmla="*/ 734180 h 408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9241" h="4082523" fill="none" extrusionOk="0">
                <a:moveTo>
                  <a:pt x="59533" y="734180"/>
                </a:moveTo>
                <a:cubicBezTo>
                  <a:pt x="350373" y="-861696"/>
                  <a:pt x="1641178" y="558620"/>
                  <a:pt x="2327565" y="734180"/>
                </a:cubicBezTo>
                <a:cubicBezTo>
                  <a:pt x="2169184" y="1617866"/>
                  <a:pt x="2262405" y="2918556"/>
                  <a:pt x="2327565" y="4055692"/>
                </a:cubicBezTo>
                <a:cubicBezTo>
                  <a:pt x="1995391" y="4007774"/>
                  <a:pt x="720184" y="4151659"/>
                  <a:pt x="59533" y="4055692"/>
                </a:cubicBezTo>
                <a:cubicBezTo>
                  <a:pt x="167354" y="3028872"/>
                  <a:pt x="23916" y="2375082"/>
                  <a:pt x="59533" y="734180"/>
                </a:cubicBezTo>
                <a:close/>
              </a:path>
              <a:path w="2339241" h="4082523" stroke="0" extrusionOk="0">
                <a:moveTo>
                  <a:pt x="59533" y="734180"/>
                </a:moveTo>
                <a:cubicBezTo>
                  <a:pt x="724696" y="657205"/>
                  <a:pt x="1661343" y="832282"/>
                  <a:pt x="2327565" y="734180"/>
                </a:cubicBezTo>
                <a:cubicBezTo>
                  <a:pt x="2325310" y="1895008"/>
                  <a:pt x="2370051" y="2738129"/>
                  <a:pt x="2327565" y="4055692"/>
                </a:cubicBezTo>
                <a:cubicBezTo>
                  <a:pt x="1490785" y="4223178"/>
                  <a:pt x="714511" y="3950324"/>
                  <a:pt x="59533" y="4055692"/>
                </a:cubicBezTo>
                <a:cubicBezTo>
                  <a:pt x="67254" y="2907845"/>
                  <a:pt x="-1001" y="2321750"/>
                  <a:pt x="59533" y="734180"/>
                </a:cubicBezTo>
                <a:close/>
              </a:path>
              <a:path w="2339241" h="4082523" fill="none" stroke="0" extrusionOk="0">
                <a:moveTo>
                  <a:pt x="59533" y="734180"/>
                </a:moveTo>
                <a:cubicBezTo>
                  <a:pt x="160469" y="-912007"/>
                  <a:pt x="1555383" y="669949"/>
                  <a:pt x="2327565" y="734180"/>
                </a:cubicBezTo>
                <a:cubicBezTo>
                  <a:pt x="2513507" y="1679088"/>
                  <a:pt x="2117684" y="2892494"/>
                  <a:pt x="2327565" y="4055692"/>
                </a:cubicBezTo>
                <a:cubicBezTo>
                  <a:pt x="1941112" y="4074626"/>
                  <a:pt x="733891" y="4177282"/>
                  <a:pt x="59533" y="4055692"/>
                </a:cubicBezTo>
                <a:cubicBezTo>
                  <a:pt x="1136" y="2937213"/>
                  <a:pt x="-22407" y="2381691"/>
                  <a:pt x="59533" y="73418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8B108E4-11BF-AC4B-9812-676F277E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11" y="1739450"/>
            <a:ext cx="2403061" cy="180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A419B-AEE5-A747-BE38-849411B0C4C5}"/>
              </a:ext>
            </a:extLst>
          </p:cNvPr>
          <p:cNvSpPr txBox="1"/>
          <p:nvPr/>
        </p:nvSpPr>
        <p:spPr>
          <a:xfrm>
            <a:off x="1235141" y="2746246"/>
            <a:ext cx="4756245" cy="280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sz="2400" b="1" dirty="0">
                <a:solidFill>
                  <a:srgbClr val="17408B"/>
                </a:solidFill>
                <a:latin typeface="Helvetica" pitchFamily="2" charset="0"/>
              </a:rPr>
              <a:t>Every* year since 1961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sz="2400" b="1" dirty="0">
                <a:solidFill>
                  <a:srgbClr val="17408B"/>
                </a:solidFill>
                <a:latin typeface="Helvetica" pitchFamily="2" charset="0"/>
              </a:rPr>
              <a:t>24 players every year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sz="2400" b="1" dirty="0">
                <a:solidFill>
                  <a:srgbClr val="17408B"/>
                </a:solidFill>
                <a:latin typeface="Helvetica" pitchFamily="2" charset="0"/>
              </a:rPr>
              <a:t>Fan voting mostly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sz="2400" b="1" dirty="0">
                <a:solidFill>
                  <a:srgbClr val="17408B"/>
                </a:solidFill>
                <a:latin typeface="Helvetica" pitchFamily="2" charset="0"/>
              </a:rPr>
              <a:t>$100,000 to winners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endParaRPr lang="en-US" sz="2400" b="1" dirty="0">
              <a:solidFill>
                <a:srgbClr val="17408B"/>
              </a:solidFill>
              <a:latin typeface="Helvetica" pitchFamily="2" charset="0"/>
            </a:endParaRP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E439C37-B50C-9A4D-A495-5F1ABFFD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623" y="1685275"/>
            <a:ext cx="2980020" cy="1330366"/>
          </a:xfrm>
          <a:prstGeom prst="rect">
            <a:avLst/>
          </a:prstGeom>
        </p:spPr>
      </p:pic>
      <p:pic>
        <p:nvPicPr>
          <p:cNvPr id="16" name="Picture 15" descr="A basketball player in front of a crowd&#10;&#10;Description automatically generated">
            <a:extLst>
              <a:ext uri="{FF2B5EF4-FFF2-40B4-BE49-F238E27FC236}">
                <a16:creationId xmlns:a16="http://schemas.microsoft.com/office/drawing/2014/main" id="{627B92DF-5ADB-444F-95FA-AB15A0CBF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926" y="3864870"/>
            <a:ext cx="3508863" cy="2339242"/>
          </a:xfrm>
          <a:prstGeom prst="rect">
            <a:avLst/>
          </a:prstGeom>
        </p:spPr>
      </p:pic>
      <p:pic>
        <p:nvPicPr>
          <p:cNvPr id="22" name="Picture 21" descr="A basketball player in front of a crowd&#10;&#10;Description automatically generated">
            <a:extLst>
              <a:ext uri="{FF2B5EF4-FFF2-40B4-BE49-F238E27FC236}">
                <a16:creationId xmlns:a16="http://schemas.microsoft.com/office/drawing/2014/main" id="{7D9CB1BB-F536-044E-AACD-B00A101A2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1177" y="3224222"/>
            <a:ext cx="1998567" cy="30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93083" y="72861"/>
            <a:ext cx="4127693" cy="6312730"/>
          </a:xfrm>
          <a:custGeom>
            <a:avLst/>
            <a:gdLst>
              <a:gd name="connsiteX0" fmla="*/ 105049 w 4127693"/>
              <a:gd name="connsiteY0" fmla="*/ 1135249 h 6312730"/>
              <a:gd name="connsiteX1" fmla="*/ 4107091 w 4127693"/>
              <a:gd name="connsiteY1" fmla="*/ 1135249 h 6312730"/>
              <a:gd name="connsiteX2" fmla="*/ 4107091 w 4127693"/>
              <a:gd name="connsiteY2" fmla="*/ 6271242 h 6312730"/>
              <a:gd name="connsiteX3" fmla="*/ 105049 w 4127693"/>
              <a:gd name="connsiteY3" fmla="*/ 6271242 h 6312730"/>
              <a:gd name="connsiteX4" fmla="*/ 105049 w 4127693"/>
              <a:gd name="connsiteY4" fmla="*/ 1135249 h 6312730"/>
              <a:gd name="connsiteX0" fmla="*/ 105049 w 4127693"/>
              <a:gd name="connsiteY0" fmla="*/ 1135249 h 6312730"/>
              <a:gd name="connsiteX1" fmla="*/ 4107091 w 4127693"/>
              <a:gd name="connsiteY1" fmla="*/ 1135249 h 6312730"/>
              <a:gd name="connsiteX2" fmla="*/ 4107091 w 4127693"/>
              <a:gd name="connsiteY2" fmla="*/ 6271242 h 6312730"/>
              <a:gd name="connsiteX3" fmla="*/ 105049 w 4127693"/>
              <a:gd name="connsiteY3" fmla="*/ 6271242 h 6312730"/>
              <a:gd name="connsiteX4" fmla="*/ 105049 w 4127693"/>
              <a:gd name="connsiteY4" fmla="*/ 1135249 h 631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6312730" fill="none" extrusionOk="0">
                <a:moveTo>
                  <a:pt x="105049" y="1135249"/>
                </a:moveTo>
                <a:cubicBezTo>
                  <a:pt x="616470" y="-1329162"/>
                  <a:pt x="2844098" y="949334"/>
                  <a:pt x="4107091" y="1135249"/>
                </a:cubicBezTo>
                <a:cubicBezTo>
                  <a:pt x="3840342" y="2497063"/>
                  <a:pt x="4016078" y="4497272"/>
                  <a:pt x="4107091" y="6271242"/>
                </a:cubicBezTo>
                <a:cubicBezTo>
                  <a:pt x="3512690" y="6115574"/>
                  <a:pt x="1296099" y="6391904"/>
                  <a:pt x="105049" y="6271242"/>
                </a:cubicBezTo>
                <a:cubicBezTo>
                  <a:pt x="213852" y="4644776"/>
                  <a:pt x="-104620" y="3643599"/>
                  <a:pt x="105049" y="1135249"/>
                </a:cubicBezTo>
                <a:close/>
              </a:path>
              <a:path w="4127693" h="6312730" stroke="0" extrusionOk="0">
                <a:moveTo>
                  <a:pt x="105049" y="1135249"/>
                </a:moveTo>
                <a:cubicBezTo>
                  <a:pt x="1224117" y="1006307"/>
                  <a:pt x="2875100" y="1259863"/>
                  <a:pt x="4107091" y="1135249"/>
                </a:cubicBezTo>
                <a:cubicBezTo>
                  <a:pt x="4023653" y="2829887"/>
                  <a:pt x="4178787" y="4212955"/>
                  <a:pt x="4107091" y="6271242"/>
                </a:cubicBezTo>
                <a:cubicBezTo>
                  <a:pt x="2615127" y="6521476"/>
                  <a:pt x="1302079" y="6161050"/>
                  <a:pt x="105049" y="6271242"/>
                </a:cubicBezTo>
                <a:cubicBezTo>
                  <a:pt x="187398" y="4431102"/>
                  <a:pt x="12318" y="3512773"/>
                  <a:pt x="105049" y="1135249"/>
                </a:cubicBezTo>
                <a:close/>
              </a:path>
              <a:path w="4127693" h="6312730" fill="none" stroke="0" extrusionOk="0">
                <a:moveTo>
                  <a:pt x="105049" y="1135249"/>
                </a:moveTo>
                <a:cubicBezTo>
                  <a:pt x="231652" y="-1449497"/>
                  <a:pt x="2648862" y="1075016"/>
                  <a:pt x="4107091" y="1135249"/>
                </a:cubicBezTo>
                <a:cubicBezTo>
                  <a:pt x="4470924" y="2610667"/>
                  <a:pt x="3824509" y="4471058"/>
                  <a:pt x="4107091" y="6271242"/>
                </a:cubicBezTo>
                <a:cubicBezTo>
                  <a:pt x="3446057" y="6291979"/>
                  <a:pt x="1308635" y="6396824"/>
                  <a:pt x="105049" y="6271242"/>
                </a:cubicBezTo>
                <a:cubicBezTo>
                  <a:pt x="114764" y="4590333"/>
                  <a:pt x="-64483" y="3678643"/>
                  <a:pt x="105049" y="113524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892395" y="221609"/>
            <a:ext cx="10057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What makes an NBA All-Star?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1039033" y="164943"/>
            <a:ext cx="2343880" cy="4421946"/>
          </a:xfrm>
          <a:custGeom>
            <a:avLst/>
            <a:gdLst>
              <a:gd name="connsiteX0" fmla="*/ 59651 w 2343880"/>
              <a:gd name="connsiteY0" fmla="*/ 795220 h 4421946"/>
              <a:gd name="connsiteX1" fmla="*/ 2332181 w 2343880"/>
              <a:gd name="connsiteY1" fmla="*/ 795220 h 4421946"/>
              <a:gd name="connsiteX2" fmla="*/ 2332181 w 2343880"/>
              <a:gd name="connsiteY2" fmla="*/ 4392884 h 4421946"/>
              <a:gd name="connsiteX3" fmla="*/ 59651 w 2343880"/>
              <a:gd name="connsiteY3" fmla="*/ 4392884 h 4421946"/>
              <a:gd name="connsiteX4" fmla="*/ 59651 w 2343880"/>
              <a:gd name="connsiteY4" fmla="*/ 795220 h 4421946"/>
              <a:gd name="connsiteX0" fmla="*/ 59651 w 2343880"/>
              <a:gd name="connsiteY0" fmla="*/ 795220 h 4421946"/>
              <a:gd name="connsiteX1" fmla="*/ 2332181 w 2343880"/>
              <a:gd name="connsiteY1" fmla="*/ 795220 h 4421946"/>
              <a:gd name="connsiteX2" fmla="*/ 2332181 w 2343880"/>
              <a:gd name="connsiteY2" fmla="*/ 4392884 h 4421946"/>
              <a:gd name="connsiteX3" fmla="*/ 59651 w 2343880"/>
              <a:gd name="connsiteY3" fmla="*/ 4392884 h 4421946"/>
              <a:gd name="connsiteX4" fmla="*/ 59651 w 2343880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80" h="4421946" fill="none" extrusionOk="0">
                <a:moveTo>
                  <a:pt x="59651" y="795220"/>
                </a:moveTo>
                <a:cubicBezTo>
                  <a:pt x="330787" y="-937035"/>
                  <a:pt x="1635737" y="630815"/>
                  <a:pt x="2332181" y="795220"/>
                </a:cubicBezTo>
                <a:cubicBezTo>
                  <a:pt x="2216327" y="1761376"/>
                  <a:pt x="2280176" y="3146122"/>
                  <a:pt x="2332181" y="4392884"/>
                </a:cubicBezTo>
                <a:cubicBezTo>
                  <a:pt x="1989855" y="4251472"/>
                  <a:pt x="706702" y="4514787"/>
                  <a:pt x="59651" y="4392884"/>
                </a:cubicBezTo>
                <a:cubicBezTo>
                  <a:pt x="211624" y="3302729"/>
                  <a:pt x="12422" y="2567410"/>
                  <a:pt x="59651" y="795220"/>
                </a:cubicBezTo>
                <a:close/>
              </a:path>
              <a:path w="2343880" h="4421946" stroke="0" extrusionOk="0">
                <a:moveTo>
                  <a:pt x="59651" y="795220"/>
                </a:moveTo>
                <a:cubicBezTo>
                  <a:pt x="651532" y="700180"/>
                  <a:pt x="1659944" y="890553"/>
                  <a:pt x="2332181" y="795220"/>
                </a:cubicBezTo>
                <a:cubicBezTo>
                  <a:pt x="2357538" y="2086994"/>
                  <a:pt x="2386975" y="3087565"/>
                  <a:pt x="2332181" y="4392884"/>
                </a:cubicBezTo>
                <a:cubicBezTo>
                  <a:pt x="1520337" y="4609679"/>
                  <a:pt x="771934" y="4346558"/>
                  <a:pt x="59651" y="4392884"/>
                </a:cubicBezTo>
                <a:cubicBezTo>
                  <a:pt x="83138" y="3137700"/>
                  <a:pt x="7660" y="2478144"/>
                  <a:pt x="59651" y="795220"/>
                </a:cubicBezTo>
                <a:close/>
              </a:path>
              <a:path w="2343880" h="4421946" fill="none" stroke="0" extrusionOk="0">
                <a:moveTo>
                  <a:pt x="59651" y="795220"/>
                </a:moveTo>
                <a:cubicBezTo>
                  <a:pt x="182898" y="-971403"/>
                  <a:pt x="1471378" y="757154"/>
                  <a:pt x="2332181" y="795220"/>
                </a:cubicBezTo>
                <a:cubicBezTo>
                  <a:pt x="2618011" y="1837110"/>
                  <a:pt x="2098840" y="3133249"/>
                  <a:pt x="2332181" y="4392884"/>
                </a:cubicBezTo>
                <a:cubicBezTo>
                  <a:pt x="1994599" y="4360512"/>
                  <a:pt x="731377" y="4541681"/>
                  <a:pt x="59651" y="4392884"/>
                </a:cubicBezTo>
                <a:cubicBezTo>
                  <a:pt x="67319" y="3222500"/>
                  <a:pt x="21820" y="2597961"/>
                  <a:pt x="59651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293AC-4A2E-914C-9B4A-C335B12072AE}"/>
              </a:ext>
            </a:extLst>
          </p:cNvPr>
          <p:cNvSpPr/>
          <p:nvPr/>
        </p:nvSpPr>
        <p:spPr>
          <a:xfrm>
            <a:off x="3916563" y="2058725"/>
            <a:ext cx="45202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7408B"/>
                </a:solidFill>
                <a:latin typeface="Helvetica" pitchFamily="2" charset="0"/>
              </a:rPr>
              <a:t>I mean, some people wanted Jose Calderon. Jose Calderon? Who? Come on man, this is All-Star, people. When I’ve seen some of the names that are being thrown around on the ticker as snubs, it’s killing me. I understand Calderon has the best assist-turnover ratio in the league, but you know what’s funny? All back-up point guards have the best assist-turnover ratios. Screw it, Kevin Ollie should be an All-Star then! For like five or six years, Ollie was No. 1 in assist-turnover ratio!</a:t>
            </a:r>
          </a:p>
          <a:p>
            <a:endParaRPr lang="en-US" sz="1600" b="1" dirty="0">
              <a:solidFill>
                <a:srgbClr val="17408B"/>
              </a:solidFill>
              <a:latin typeface="Helvetica" pitchFamily="2" charset="0"/>
            </a:endParaRPr>
          </a:p>
          <a:p>
            <a:r>
              <a:rPr lang="en-US" sz="1600" b="1" dirty="0">
                <a:solidFill>
                  <a:srgbClr val="17408B"/>
                </a:solidFill>
                <a:latin typeface="Helvetica" pitchFamily="2" charset="0"/>
              </a:rPr>
              <a:t>- Gilbert Arenas, 2008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890F1F3-89C4-FC44-ABE4-F993CC27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63" y="3710285"/>
            <a:ext cx="3639262" cy="264453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762B705-520F-E141-A621-62919DE5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2" y="4196599"/>
            <a:ext cx="3049667" cy="2216091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AA3ACE8A-6FFC-994F-B740-F93325920C6C}"/>
              </a:ext>
            </a:extLst>
          </p:cNvPr>
          <p:cNvSpPr/>
          <p:nvPr/>
        </p:nvSpPr>
        <p:spPr>
          <a:xfrm rot="9103810">
            <a:off x="2544612" y="4625275"/>
            <a:ext cx="2251087" cy="111030"/>
          </a:xfrm>
          <a:custGeom>
            <a:avLst/>
            <a:gdLst>
              <a:gd name="connsiteX0" fmla="*/ 1125544 w 2251087"/>
              <a:gd name="connsiteY0" fmla="*/ 0 h 111030"/>
              <a:gd name="connsiteX1" fmla="*/ 2251088 w 2251087"/>
              <a:gd name="connsiteY1" fmla="*/ 55515 h 111030"/>
              <a:gd name="connsiteX2" fmla="*/ 1665805 w 2251087"/>
              <a:gd name="connsiteY2" fmla="*/ 55515 h 111030"/>
              <a:gd name="connsiteX3" fmla="*/ 1125544 w 2251087"/>
              <a:gd name="connsiteY3" fmla="*/ 55515 h 111030"/>
              <a:gd name="connsiteX4" fmla="*/ 1125544 w 2251087"/>
              <a:gd name="connsiteY4" fmla="*/ 0 h 111030"/>
              <a:gd name="connsiteX0" fmla="*/ 1125544 w 2251087"/>
              <a:gd name="connsiteY0" fmla="*/ 0 h 111030"/>
              <a:gd name="connsiteX1" fmla="*/ 2251088 w 2251087"/>
              <a:gd name="connsiteY1" fmla="*/ 55515 h 1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1087" h="111030" stroke="0" extrusionOk="0">
                <a:moveTo>
                  <a:pt x="1125544" y="0"/>
                </a:moveTo>
                <a:cubicBezTo>
                  <a:pt x="1741386" y="-3565"/>
                  <a:pt x="2250184" y="25194"/>
                  <a:pt x="2251088" y="55515"/>
                </a:cubicBezTo>
                <a:cubicBezTo>
                  <a:pt x="2037395" y="75435"/>
                  <a:pt x="1840042" y="69471"/>
                  <a:pt x="1665805" y="55515"/>
                </a:cubicBezTo>
                <a:cubicBezTo>
                  <a:pt x="1491568" y="41559"/>
                  <a:pt x="1348271" y="50110"/>
                  <a:pt x="1125544" y="55515"/>
                </a:cubicBezTo>
                <a:cubicBezTo>
                  <a:pt x="1125827" y="30775"/>
                  <a:pt x="1125831" y="15464"/>
                  <a:pt x="1125544" y="0"/>
                </a:cubicBezTo>
                <a:close/>
              </a:path>
              <a:path w="2251087" h="111030" fill="none" extrusionOk="0">
                <a:moveTo>
                  <a:pt x="1125544" y="0"/>
                </a:moveTo>
                <a:cubicBezTo>
                  <a:pt x="1750251" y="-5022"/>
                  <a:pt x="2246512" y="28876"/>
                  <a:pt x="2251088" y="55515"/>
                </a:cubicBezTo>
              </a:path>
              <a:path w="2251087" h="111030" fill="none" stroke="0" extrusionOk="0">
                <a:moveTo>
                  <a:pt x="1125544" y="0"/>
                </a:moveTo>
                <a:cubicBezTo>
                  <a:pt x="1748588" y="-5264"/>
                  <a:pt x="2248187" y="22953"/>
                  <a:pt x="2251088" y="55515"/>
                </a:cubicBezTo>
              </a:path>
            </a:pathLst>
          </a:custGeom>
          <a:solidFill>
            <a:srgbClr val="17408B"/>
          </a:solidFill>
          <a:ln>
            <a:solidFill>
              <a:srgbClr val="17408B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45752-3F3E-BB45-A8C4-9F2CF95BCC03}"/>
              </a:ext>
            </a:extLst>
          </p:cNvPr>
          <p:cNvSpPr txBox="1"/>
          <p:nvPr/>
        </p:nvSpPr>
        <p:spPr>
          <a:xfrm>
            <a:off x="3551955" y="1688464"/>
            <a:ext cx="683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17408B"/>
                </a:solidFill>
                <a:latin typeface="Helvetica" pitchFamily="2" charset="0"/>
              </a:rPr>
              <a:t>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6EC1C8-86B2-074B-B5B9-0A28B1E1F552}"/>
              </a:ext>
            </a:extLst>
          </p:cNvPr>
          <p:cNvSpPr txBox="1"/>
          <p:nvPr/>
        </p:nvSpPr>
        <p:spPr>
          <a:xfrm>
            <a:off x="4551440" y="4619909"/>
            <a:ext cx="683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17408B"/>
                </a:solidFill>
                <a:latin typeface="Helvetica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364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92326" y="-17675"/>
            <a:ext cx="4127693" cy="6403272"/>
          </a:xfrm>
          <a:custGeom>
            <a:avLst/>
            <a:gdLst>
              <a:gd name="connsiteX0" fmla="*/ 105049 w 4127693"/>
              <a:gd name="connsiteY0" fmla="*/ 1151532 h 6403272"/>
              <a:gd name="connsiteX1" fmla="*/ 4107091 w 4127693"/>
              <a:gd name="connsiteY1" fmla="*/ 1151532 h 6403272"/>
              <a:gd name="connsiteX2" fmla="*/ 4107091 w 4127693"/>
              <a:gd name="connsiteY2" fmla="*/ 6361189 h 6403272"/>
              <a:gd name="connsiteX3" fmla="*/ 105049 w 4127693"/>
              <a:gd name="connsiteY3" fmla="*/ 6361189 h 6403272"/>
              <a:gd name="connsiteX4" fmla="*/ 105049 w 4127693"/>
              <a:gd name="connsiteY4" fmla="*/ 1151532 h 6403272"/>
              <a:gd name="connsiteX0" fmla="*/ 105049 w 4127693"/>
              <a:gd name="connsiteY0" fmla="*/ 1151532 h 6403272"/>
              <a:gd name="connsiteX1" fmla="*/ 4107091 w 4127693"/>
              <a:gd name="connsiteY1" fmla="*/ 1151532 h 6403272"/>
              <a:gd name="connsiteX2" fmla="*/ 4107091 w 4127693"/>
              <a:gd name="connsiteY2" fmla="*/ 6361189 h 6403272"/>
              <a:gd name="connsiteX3" fmla="*/ 105049 w 4127693"/>
              <a:gd name="connsiteY3" fmla="*/ 6361189 h 6403272"/>
              <a:gd name="connsiteX4" fmla="*/ 105049 w 4127693"/>
              <a:gd name="connsiteY4" fmla="*/ 1151532 h 640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6403272" fill="none" extrusionOk="0">
                <a:moveTo>
                  <a:pt x="105049" y="1151532"/>
                </a:moveTo>
                <a:cubicBezTo>
                  <a:pt x="525173" y="-1359456"/>
                  <a:pt x="2874079" y="902169"/>
                  <a:pt x="4107091" y="1151532"/>
                </a:cubicBezTo>
                <a:cubicBezTo>
                  <a:pt x="4109817" y="2574877"/>
                  <a:pt x="3873127" y="4695883"/>
                  <a:pt x="4107091" y="6361189"/>
                </a:cubicBezTo>
                <a:cubicBezTo>
                  <a:pt x="3515514" y="6231674"/>
                  <a:pt x="1216088" y="6594417"/>
                  <a:pt x="105049" y="6361189"/>
                </a:cubicBezTo>
                <a:cubicBezTo>
                  <a:pt x="373131" y="4800421"/>
                  <a:pt x="-24336" y="3714931"/>
                  <a:pt x="105049" y="1151532"/>
                </a:cubicBezTo>
                <a:close/>
              </a:path>
              <a:path w="4127693" h="6403272" stroke="0" extrusionOk="0">
                <a:moveTo>
                  <a:pt x="105049" y="1151532"/>
                </a:moveTo>
                <a:cubicBezTo>
                  <a:pt x="1226209" y="1021331"/>
                  <a:pt x="2873635" y="1275187"/>
                  <a:pt x="4107091" y="1151532"/>
                </a:cubicBezTo>
                <a:cubicBezTo>
                  <a:pt x="4101843" y="2986484"/>
                  <a:pt x="4183815" y="4324438"/>
                  <a:pt x="4107091" y="6361189"/>
                </a:cubicBezTo>
                <a:cubicBezTo>
                  <a:pt x="2657545" y="6678949"/>
                  <a:pt x="1353229" y="6311098"/>
                  <a:pt x="105049" y="6361189"/>
                </a:cubicBezTo>
                <a:cubicBezTo>
                  <a:pt x="150495" y="4528419"/>
                  <a:pt x="-17087" y="3703698"/>
                  <a:pt x="105049" y="1151532"/>
                </a:cubicBezTo>
                <a:close/>
              </a:path>
              <a:path w="4127693" h="6403272" fill="none" stroke="0" extrusionOk="0">
                <a:moveTo>
                  <a:pt x="105049" y="1151532"/>
                </a:moveTo>
                <a:cubicBezTo>
                  <a:pt x="283577" y="-1436932"/>
                  <a:pt x="2595754" y="1109483"/>
                  <a:pt x="4107091" y="1151532"/>
                </a:cubicBezTo>
                <a:cubicBezTo>
                  <a:pt x="4196310" y="2589401"/>
                  <a:pt x="3827222" y="4534995"/>
                  <a:pt x="4107091" y="6361189"/>
                </a:cubicBezTo>
                <a:cubicBezTo>
                  <a:pt x="3419215" y="6407355"/>
                  <a:pt x="1281846" y="6636214"/>
                  <a:pt x="105049" y="6361189"/>
                </a:cubicBezTo>
                <a:cubicBezTo>
                  <a:pt x="135049" y="4667906"/>
                  <a:pt x="-82784" y="3721928"/>
                  <a:pt x="105049" y="115153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4262068" y="221609"/>
            <a:ext cx="3647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Tools/data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706380" y="141584"/>
            <a:ext cx="2367029" cy="4421946"/>
          </a:xfrm>
          <a:custGeom>
            <a:avLst/>
            <a:gdLst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029" h="4421946" fill="none" extrusionOk="0">
                <a:moveTo>
                  <a:pt x="60240" y="795220"/>
                </a:moveTo>
                <a:cubicBezTo>
                  <a:pt x="346416" y="-935435"/>
                  <a:pt x="1666922" y="599103"/>
                  <a:pt x="2355215" y="795220"/>
                </a:cubicBezTo>
                <a:cubicBezTo>
                  <a:pt x="2255534" y="1763795"/>
                  <a:pt x="2308234" y="3141099"/>
                  <a:pt x="2355215" y="4392884"/>
                </a:cubicBezTo>
                <a:cubicBezTo>
                  <a:pt x="2006564" y="4222377"/>
                  <a:pt x="681111" y="4560594"/>
                  <a:pt x="60240" y="4392884"/>
                </a:cubicBezTo>
                <a:cubicBezTo>
                  <a:pt x="123042" y="3252523"/>
                  <a:pt x="-47807" y="2553160"/>
                  <a:pt x="60240" y="795220"/>
                </a:cubicBezTo>
                <a:close/>
              </a:path>
              <a:path w="2367029" h="4421946" stroke="0" extrusionOk="0">
                <a:moveTo>
                  <a:pt x="60240" y="795220"/>
                </a:moveTo>
                <a:cubicBezTo>
                  <a:pt x="646627" y="698178"/>
                  <a:pt x="1689629" y="902249"/>
                  <a:pt x="2355215" y="795220"/>
                </a:cubicBezTo>
                <a:cubicBezTo>
                  <a:pt x="2307706" y="1979375"/>
                  <a:pt x="2394888" y="2927196"/>
                  <a:pt x="2355215" y="4392884"/>
                </a:cubicBezTo>
                <a:cubicBezTo>
                  <a:pt x="1535522" y="4611024"/>
                  <a:pt x="753037" y="4314848"/>
                  <a:pt x="60240" y="4392884"/>
                </a:cubicBezTo>
                <a:cubicBezTo>
                  <a:pt x="101302" y="3122148"/>
                  <a:pt x="-7968" y="2551108"/>
                  <a:pt x="60240" y="795220"/>
                </a:cubicBezTo>
                <a:close/>
              </a:path>
              <a:path w="2367029" h="4421946" fill="none" stroke="0" extrusionOk="0">
                <a:moveTo>
                  <a:pt x="60240" y="795220"/>
                </a:moveTo>
                <a:cubicBezTo>
                  <a:pt x="109182" y="-1018192"/>
                  <a:pt x="1568212" y="726731"/>
                  <a:pt x="2355215" y="795220"/>
                </a:cubicBezTo>
                <a:cubicBezTo>
                  <a:pt x="2625343" y="1833726"/>
                  <a:pt x="2141271" y="3132623"/>
                  <a:pt x="2355215" y="4392884"/>
                </a:cubicBezTo>
                <a:cubicBezTo>
                  <a:pt x="1935102" y="4437911"/>
                  <a:pt x="730937" y="4584848"/>
                  <a:pt x="60240" y="4392884"/>
                </a:cubicBezTo>
                <a:cubicBezTo>
                  <a:pt x="101294" y="3240488"/>
                  <a:pt x="-12" y="2587989"/>
                  <a:pt x="60240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EB09A198-BA0E-224B-8033-36F43A53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4" y="4595974"/>
            <a:ext cx="3200151" cy="179848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1B30A3E-81D1-A840-B7C3-8C09A04E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549" y="3621662"/>
            <a:ext cx="1228367" cy="1228367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9DB58AD-6EA6-A044-8A0E-BCA2740B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73" y="2045431"/>
            <a:ext cx="3647306" cy="1228367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A2987006-5903-3441-A8E3-96B36BAB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69" y="3541786"/>
            <a:ext cx="1661335" cy="890389"/>
          </a:xfrm>
          <a:prstGeom prst="rect">
            <a:avLst/>
          </a:prstGeom>
        </p:spPr>
      </p:pic>
      <p:pic>
        <p:nvPicPr>
          <p:cNvPr id="15" name="Picture 14" descr="A picture containing food, drawing, plate, cup&#10;&#10;Description automatically generated">
            <a:extLst>
              <a:ext uri="{FF2B5EF4-FFF2-40B4-BE49-F238E27FC236}">
                <a16:creationId xmlns:a16="http://schemas.microsoft.com/office/drawing/2014/main" id="{DB7DEC34-3FDD-394A-8F5D-BBC54DF8D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726" y="3119756"/>
            <a:ext cx="2119144" cy="7487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A2AE5B-EC71-A94A-9B5B-55566451F4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4154" y="2055196"/>
            <a:ext cx="3964817" cy="5947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CC0067-219B-E045-8457-5BF271885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0600" y="4488786"/>
            <a:ext cx="1091924" cy="10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9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92459" y="-1735"/>
            <a:ext cx="4127693" cy="6387331"/>
          </a:xfrm>
          <a:custGeom>
            <a:avLst/>
            <a:gdLst>
              <a:gd name="connsiteX0" fmla="*/ 105049 w 4127693"/>
              <a:gd name="connsiteY0" fmla="*/ 1148665 h 6387331"/>
              <a:gd name="connsiteX1" fmla="*/ 4107091 w 4127693"/>
              <a:gd name="connsiteY1" fmla="*/ 1148665 h 6387331"/>
              <a:gd name="connsiteX2" fmla="*/ 4107091 w 4127693"/>
              <a:gd name="connsiteY2" fmla="*/ 6345353 h 6387331"/>
              <a:gd name="connsiteX3" fmla="*/ 105049 w 4127693"/>
              <a:gd name="connsiteY3" fmla="*/ 6345353 h 6387331"/>
              <a:gd name="connsiteX4" fmla="*/ 105049 w 4127693"/>
              <a:gd name="connsiteY4" fmla="*/ 1148665 h 6387331"/>
              <a:gd name="connsiteX0" fmla="*/ 105049 w 4127693"/>
              <a:gd name="connsiteY0" fmla="*/ 1148665 h 6387331"/>
              <a:gd name="connsiteX1" fmla="*/ 4107091 w 4127693"/>
              <a:gd name="connsiteY1" fmla="*/ 1148665 h 6387331"/>
              <a:gd name="connsiteX2" fmla="*/ 4107091 w 4127693"/>
              <a:gd name="connsiteY2" fmla="*/ 6345353 h 6387331"/>
              <a:gd name="connsiteX3" fmla="*/ 105049 w 4127693"/>
              <a:gd name="connsiteY3" fmla="*/ 6345353 h 6387331"/>
              <a:gd name="connsiteX4" fmla="*/ 105049 w 4127693"/>
              <a:gd name="connsiteY4" fmla="*/ 1148665 h 638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6387331" fill="none" extrusionOk="0">
                <a:moveTo>
                  <a:pt x="105049" y="1148665"/>
                </a:moveTo>
                <a:cubicBezTo>
                  <a:pt x="584361" y="-1349008"/>
                  <a:pt x="2906622" y="832636"/>
                  <a:pt x="4107091" y="1148665"/>
                </a:cubicBezTo>
                <a:cubicBezTo>
                  <a:pt x="3852266" y="2529003"/>
                  <a:pt x="3973430" y="4590176"/>
                  <a:pt x="4107091" y="6345353"/>
                </a:cubicBezTo>
                <a:cubicBezTo>
                  <a:pt x="3510798" y="6171000"/>
                  <a:pt x="1206664" y="6591436"/>
                  <a:pt x="105049" y="6345353"/>
                </a:cubicBezTo>
                <a:cubicBezTo>
                  <a:pt x="356803" y="4779577"/>
                  <a:pt x="739" y="3711800"/>
                  <a:pt x="105049" y="1148665"/>
                </a:cubicBezTo>
                <a:close/>
              </a:path>
              <a:path w="4127693" h="6387331" stroke="0" extrusionOk="0">
                <a:moveTo>
                  <a:pt x="105049" y="1148665"/>
                </a:moveTo>
                <a:cubicBezTo>
                  <a:pt x="1225848" y="1018686"/>
                  <a:pt x="2873888" y="1272485"/>
                  <a:pt x="4107091" y="1148665"/>
                </a:cubicBezTo>
                <a:cubicBezTo>
                  <a:pt x="4020631" y="2858513"/>
                  <a:pt x="4194941" y="4429214"/>
                  <a:pt x="4107091" y="6345353"/>
                </a:cubicBezTo>
                <a:cubicBezTo>
                  <a:pt x="2594554" y="6565700"/>
                  <a:pt x="1279739" y="6205690"/>
                  <a:pt x="105049" y="6345353"/>
                </a:cubicBezTo>
                <a:cubicBezTo>
                  <a:pt x="169022" y="4500752"/>
                  <a:pt x="7146" y="3580452"/>
                  <a:pt x="105049" y="1148665"/>
                </a:cubicBezTo>
                <a:close/>
              </a:path>
              <a:path w="4127693" h="6387331" fill="none" stroke="0" extrusionOk="0">
                <a:moveTo>
                  <a:pt x="105049" y="1148665"/>
                </a:moveTo>
                <a:cubicBezTo>
                  <a:pt x="274375" y="-1439182"/>
                  <a:pt x="2793434" y="1032732"/>
                  <a:pt x="4107091" y="1148665"/>
                </a:cubicBezTo>
                <a:cubicBezTo>
                  <a:pt x="4291765" y="2603063"/>
                  <a:pt x="3777943" y="4525290"/>
                  <a:pt x="4107091" y="6345353"/>
                </a:cubicBezTo>
                <a:cubicBezTo>
                  <a:pt x="3395054" y="6415251"/>
                  <a:pt x="1272203" y="6673436"/>
                  <a:pt x="105049" y="6345353"/>
                </a:cubicBezTo>
                <a:cubicBezTo>
                  <a:pt x="39137" y="4603727"/>
                  <a:pt x="-109069" y="3700209"/>
                  <a:pt x="105049" y="114866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17408B"/>
              </a:solidFill>
              <a:latin typeface="Helvetica" pitchFamily="2" charset="0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2312468" y="195139"/>
            <a:ext cx="764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Early process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706380" y="141584"/>
            <a:ext cx="2367029" cy="4421946"/>
          </a:xfrm>
          <a:custGeom>
            <a:avLst/>
            <a:gdLst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029" h="4421946" fill="none" extrusionOk="0">
                <a:moveTo>
                  <a:pt x="60240" y="795220"/>
                </a:moveTo>
                <a:cubicBezTo>
                  <a:pt x="346416" y="-935435"/>
                  <a:pt x="1666922" y="599103"/>
                  <a:pt x="2355215" y="795220"/>
                </a:cubicBezTo>
                <a:cubicBezTo>
                  <a:pt x="2255534" y="1763795"/>
                  <a:pt x="2308234" y="3141099"/>
                  <a:pt x="2355215" y="4392884"/>
                </a:cubicBezTo>
                <a:cubicBezTo>
                  <a:pt x="2006564" y="4222377"/>
                  <a:pt x="681111" y="4560594"/>
                  <a:pt x="60240" y="4392884"/>
                </a:cubicBezTo>
                <a:cubicBezTo>
                  <a:pt x="123042" y="3252523"/>
                  <a:pt x="-47807" y="2553160"/>
                  <a:pt x="60240" y="795220"/>
                </a:cubicBezTo>
                <a:close/>
              </a:path>
              <a:path w="2367029" h="4421946" stroke="0" extrusionOk="0">
                <a:moveTo>
                  <a:pt x="60240" y="795220"/>
                </a:moveTo>
                <a:cubicBezTo>
                  <a:pt x="646627" y="698178"/>
                  <a:pt x="1689629" y="902249"/>
                  <a:pt x="2355215" y="795220"/>
                </a:cubicBezTo>
                <a:cubicBezTo>
                  <a:pt x="2307706" y="1979375"/>
                  <a:pt x="2394888" y="2927196"/>
                  <a:pt x="2355215" y="4392884"/>
                </a:cubicBezTo>
                <a:cubicBezTo>
                  <a:pt x="1535522" y="4611024"/>
                  <a:pt x="753037" y="4314848"/>
                  <a:pt x="60240" y="4392884"/>
                </a:cubicBezTo>
                <a:cubicBezTo>
                  <a:pt x="101302" y="3122148"/>
                  <a:pt x="-7968" y="2551108"/>
                  <a:pt x="60240" y="795220"/>
                </a:cubicBezTo>
                <a:close/>
              </a:path>
              <a:path w="2367029" h="4421946" fill="none" stroke="0" extrusionOk="0">
                <a:moveTo>
                  <a:pt x="60240" y="795220"/>
                </a:moveTo>
                <a:cubicBezTo>
                  <a:pt x="109182" y="-1018192"/>
                  <a:pt x="1568212" y="726731"/>
                  <a:pt x="2355215" y="795220"/>
                </a:cubicBezTo>
                <a:cubicBezTo>
                  <a:pt x="2625343" y="1833726"/>
                  <a:pt x="2141271" y="3132623"/>
                  <a:pt x="2355215" y="4392884"/>
                </a:cubicBezTo>
                <a:cubicBezTo>
                  <a:pt x="1935102" y="4437911"/>
                  <a:pt x="730937" y="4584848"/>
                  <a:pt x="60240" y="4392884"/>
                </a:cubicBezTo>
                <a:cubicBezTo>
                  <a:pt x="101294" y="3240488"/>
                  <a:pt x="-12" y="2587989"/>
                  <a:pt x="60240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52A4018-AFE0-1848-A91F-40D40CB9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7" y="1431107"/>
            <a:ext cx="6497612" cy="4680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F3FFDC-045C-C146-BF9E-1CB8422FB4FE}"/>
              </a:ext>
            </a:extLst>
          </p:cNvPr>
          <p:cNvSpPr txBox="1"/>
          <p:nvPr/>
        </p:nvSpPr>
        <p:spPr>
          <a:xfrm>
            <a:off x="4100868" y="1435649"/>
            <a:ext cx="23268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Average age </a:t>
            </a:r>
          </a:p>
          <a:p>
            <a:pPr algn="ctr"/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of All-Stars</a:t>
            </a:r>
          </a:p>
          <a:p>
            <a:pPr algn="ctr"/>
            <a:r>
              <a:rPr lang="en-US" sz="4000" b="1" dirty="0">
                <a:solidFill>
                  <a:srgbClr val="17408B"/>
                </a:solidFill>
                <a:latin typeface="Helvetica" pitchFamily="2" charset="0"/>
              </a:rPr>
              <a:t>26.4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E5E60-1467-874A-95E6-0965556A4588}"/>
              </a:ext>
            </a:extLst>
          </p:cNvPr>
          <p:cNvSpPr txBox="1"/>
          <p:nvPr/>
        </p:nvSpPr>
        <p:spPr>
          <a:xfrm>
            <a:off x="5471304" y="2978594"/>
            <a:ext cx="20950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Average age of NBA players</a:t>
            </a:r>
          </a:p>
          <a:p>
            <a:pPr algn="ctr"/>
            <a:r>
              <a:rPr lang="en-US" sz="4000" b="1" dirty="0">
                <a:solidFill>
                  <a:srgbClr val="17408B"/>
                </a:solidFill>
                <a:latin typeface="Helvetica" pitchFamily="2" charset="0"/>
              </a:rPr>
              <a:t>26.8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4C85C-2D9F-4146-8339-B33BE48EC2A4}"/>
              </a:ext>
            </a:extLst>
          </p:cNvPr>
          <p:cNvSpPr txBox="1"/>
          <p:nvPr/>
        </p:nvSpPr>
        <p:spPr>
          <a:xfrm>
            <a:off x="8529126" y="1483361"/>
            <a:ext cx="29610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~7,500 rows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~400 All-Stars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1999-00 to 2015-16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A lot of noise at the bottom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Some counting stats like def stats didn’t offer much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r>
              <a:rPr lang="en-US" b="1" dirty="0">
                <a:solidFill>
                  <a:srgbClr val="17408B"/>
                </a:solidFill>
                <a:latin typeface="Helvetica" pitchFamily="2" charset="0"/>
              </a:rPr>
              <a:t>Some advanced stats like WS didn’t offer much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★"/>
            </a:pPr>
            <a:endParaRPr lang="en-US" b="1" dirty="0">
              <a:solidFill>
                <a:srgbClr val="17408B"/>
              </a:solidFill>
              <a:latin typeface="Helvetica" pitchFamily="2" charset="0"/>
            </a:endParaRP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D833F0-1379-D144-8FD7-57F19207D06C}"/>
              </a:ext>
            </a:extLst>
          </p:cNvPr>
          <p:cNvCxnSpPr/>
          <p:nvPr/>
        </p:nvCxnSpPr>
        <p:spPr>
          <a:xfrm>
            <a:off x="8129627" y="1616993"/>
            <a:ext cx="36496" cy="4157624"/>
          </a:xfrm>
          <a:prstGeom prst="line">
            <a:avLst/>
          </a:prstGeom>
          <a:ln w="60325">
            <a:solidFill>
              <a:srgbClr val="174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AB4A4C9-D940-0B40-9C2A-01F3C0D5F693}"/>
              </a:ext>
            </a:extLst>
          </p:cNvPr>
          <p:cNvCxnSpPr>
            <a:cxnSpLocks/>
          </p:cNvCxnSpPr>
          <p:nvPr/>
        </p:nvCxnSpPr>
        <p:spPr>
          <a:xfrm rot="10800000">
            <a:off x="4327169" y="3608852"/>
            <a:ext cx="1297443" cy="12700"/>
          </a:xfrm>
          <a:prstGeom prst="curvedConnector3">
            <a:avLst>
              <a:gd name="adj1" fmla="val 50000"/>
            </a:avLst>
          </a:prstGeom>
          <a:ln w="44450">
            <a:solidFill>
              <a:srgbClr val="1740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D42A45-0762-694F-B227-73708C113EFD}"/>
              </a:ext>
            </a:extLst>
          </p:cNvPr>
          <p:cNvCxnSpPr/>
          <p:nvPr/>
        </p:nvCxnSpPr>
        <p:spPr>
          <a:xfrm flipH="1">
            <a:off x="3759200" y="2540000"/>
            <a:ext cx="749300" cy="438594"/>
          </a:xfrm>
          <a:prstGeom prst="straightConnector1">
            <a:avLst/>
          </a:prstGeom>
          <a:ln w="44450">
            <a:solidFill>
              <a:srgbClr val="1740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1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92459" y="-1735"/>
            <a:ext cx="4127693" cy="6387331"/>
          </a:xfrm>
          <a:custGeom>
            <a:avLst/>
            <a:gdLst>
              <a:gd name="connsiteX0" fmla="*/ 105049 w 4127693"/>
              <a:gd name="connsiteY0" fmla="*/ 1148665 h 6387331"/>
              <a:gd name="connsiteX1" fmla="*/ 4107091 w 4127693"/>
              <a:gd name="connsiteY1" fmla="*/ 1148665 h 6387331"/>
              <a:gd name="connsiteX2" fmla="*/ 4107091 w 4127693"/>
              <a:gd name="connsiteY2" fmla="*/ 6345353 h 6387331"/>
              <a:gd name="connsiteX3" fmla="*/ 105049 w 4127693"/>
              <a:gd name="connsiteY3" fmla="*/ 6345353 h 6387331"/>
              <a:gd name="connsiteX4" fmla="*/ 105049 w 4127693"/>
              <a:gd name="connsiteY4" fmla="*/ 1148665 h 6387331"/>
              <a:gd name="connsiteX0" fmla="*/ 105049 w 4127693"/>
              <a:gd name="connsiteY0" fmla="*/ 1148665 h 6387331"/>
              <a:gd name="connsiteX1" fmla="*/ 4107091 w 4127693"/>
              <a:gd name="connsiteY1" fmla="*/ 1148665 h 6387331"/>
              <a:gd name="connsiteX2" fmla="*/ 4107091 w 4127693"/>
              <a:gd name="connsiteY2" fmla="*/ 6345353 h 6387331"/>
              <a:gd name="connsiteX3" fmla="*/ 105049 w 4127693"/>
              <a:gd name="connsiteY3" fmla="*/ 6345353 h 6387331"/>
              <a:gd name="connsiteX4" fmla="*/ 105049 w 4127693"/>
              <a:gd name="connsiteY4" fmla="*/ 1148665 h 638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6387331" fill="none" extrusionOk="0">
                <a:moveTo>
                  <a:pt x="105049" y="1148665"/>
                </a:moveTo>
                <a:cubicBezTo>
                  <a:pt x="584361" y="-1349008"/>
                  <a:pt x="2906622" y="832636"/>
                  <a:pt x="4107091" y="1148665"/>
                </a:cubicBezTo>
                <a:cubicBezTo>
                  <a:pt x="3852266" y="2529003"/>
                  <a:pt x="3973430" y="4590176"/>
                  <a:pt x="4107091" y="6345353"/>
                </a:cubicBezTo>
                <a:cubicBezTo>
                  <a:pt x="3510798" y="6171000"/>
                  <a:pt x="1206664" y="6591436"/>
                  <a:pt x="105049" y="6345353"/>
                </a:cubicBezTo>
                <a:cubicBezTo>
                  <a:pt x="356803" y="4779577"/>
                  <a:pt x="739" y="3711800"/>
                  <a:pt x="105049" y="1148665"/>
                </a:cubicBezTo>
                <a:close/>
              </a:path>
              <a:path w="4127693" h="6387331" stroke="0" extrusionOk="0">
                <a:moveTo>
                  <a:pt x="105049" y="1148665"/>
                </a:moveTo>
                <a:cubicBezTo>
                  <a:pt x="1225848" y="1018686"/>
                  <a:pt x="2873888" y="1272485"/>
                  <a:pt x="4107091" y="1148665"/>
                </a:cubicBezTo>
                <a:cubicBezTo>
                  <a:pt x="4020631" y="2858513"/>
                  <a:pt x="4194941" y="4429214"/>
                  <a:pt x="4107091" y="6345353"/>
                </a:cubicBezTo>
                <a:cubicBezTo>
                  <a:pt x="2594554" y="6565700"/>
                  <a:pt x="1279739" y="6205690"/>
                  <a:pt x="105049" y="6345353"/>
                </a:cubicBezTo>
                <a:cubicBezTo>
                  <a:pt x="169022" y="4500752"/>
                  <a:pt x="7146" y="3580452"/>
                  <a:pt x="105049" y="1148665"/>
                </a:cubicBezTo>
                <a:close/>
              </a:path>
              <a:path w="4127693" h="6387331" fill="none" stroke="0" extrusionOk="0">
                <a:moveTo>
                  <a:pt x="105049" y="1148665"/>
                </a:moveTo>
                <a:cubicBezTo>
                  <a:pt x="274375" y="-1439182"/>
                  <a:pt x="2793434" y="1032732"/>
                  <a:pt x="4107091" y="1148665"/>
                </a:cubicBezTo>
                <a:cubicBezTo>
                  <a:pt x="4291765" y="2603063"/>
                  <a:pt x="3777943" y="4525290"/>
                  <a:pt x="4107091" y="6345353"/>
                </a:cubicBezTo>
                <a:cubicBezTo>
                  <a:pt x="3395054" y="6415251"/>
                  <a:pt x="1272203" y="6673436"/>
                  <a:pt x="105049" y="6345353"/>
                </a:cubicBezTo>
                <a:cubicBezTo>
                  <a:pt x="39137" y="4603727"/>
                  <a:pt x="-109069" y="3700209"/>
                  <a:pt x="105049" y="114866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2312468" y="195139"/>
            <a:ext cx="764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First confusion matrices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706380" y="141584"/>
            <a:ext cx="2367029" cy="4421946"/>
          </a:xfrm>
          <a:custGeom>
            <a:avLst/>
            <a:gdLst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029" h="4421946" fill="none" extrusionOk="0">
                <a:moveTo>
                  <a:pt x="60240" y="795220"/>
                </a:moveTo>
                <a:cubicBezTo>
                  <a:pt x="346416" y="-935435"/>
                  <a:pt x="1666922" y="599103"/>
                  <a:pt x="2355215" y="795220"/>
                </a:cubicBezTo>
                <a:cubicBezTo>
                  <a:pt x="2255534" y="1763795"/>
                  <a:pt x="2308234" y="3141099"/>
                  <a:pt x="2355215" y="4392884"/>
                </a:cubicBezTo>
                <a:cubicBezTo>
                  <a:pt x="2006564" y="4222377"/>
                  <a:pt x="681111" y="4560594"/>
                  <a:pt x="60240" y="4392884"/>
                </a:cubicBezTo>
                <a:cubicBezTo>
                  <a:pt x="123042" y="3252523"/>
                  <a:pt x="-47807" y="2553160"/>
                  <a:pt x="60240" y="795220"/>
                </a:cubicBezTo>
                <a:close/>
              </a:path>
              <a:path w="2367029" h="4421946" stroke="0" extrusionOk="0">
                <a:moveTo>
                  <a:pt x="60240" y="795220"/>
                </a:moveTo>
                <a:cubicBezTo>
                  <a:pt x="646627" y="698178"/>
                  <a:pt x="1689629" y="902249"/>
                  <a:pt x="2355215" y="795220"/>
                </a:cubicBezTo>
                <a:cubicBezTo>
                  <a:pt x="2307706" y="1979375"/>
                  <a:pt x="2394888" y="2927196"/>
                  <a:pt x="2355215" y="4392884"/>
                </a:cubicBezTo>
                <a:cubicBezTo>
                  <a:pt x="1535522" y="4611024"/>
                  <a:pt x="753037" y="4314848"/>
                  <a:pt x="60240" y="4392884"/>
                </a:cubicBezTo>
                <a:cubicBezTo>
                  <a:pt x="101302" y="3122148"/>
                  <a:pt x="-7968" y="2551108"/>
                  <a:pt x="60240" y="795220"/>
                </a:cubicBezTo>
                <a:close/>
              </a:path>
              <a:path w="2367029" h="4421946" fill="none" stroke="0" extrusionOk="0">
                <a:moveTo>
                  <a:pt x="60240" y="795220"/>
                </a:moveTo>
                <a:cubicBezTo>
                  <a:pt x="109182" y="-1018192"/>
                  <a:pt x="1568212" y="726731"/>
                  <a:pt x="2355215" y="795220"/>
                </a:cubicBezTo>
                <a:cubicBezTo>
                  <a:pt x="2625343" y="1833726"/>
                  <a:pt x="2141271" y="3132623"/>
                  <a:pt x="2355215" y="4392884"/>
                </a:cubicBezTo>
                <a:cubicBezTo>
                  <a:pt x="1935102" y="4437911"/>
                  <a:pt x="730937" y="4584848"/>
                  <a:pt x="60240" y="4392884"/>
                </a:cubicBezTo>
                <a:cubicBezTo>
                  <a:pt x="101294" y="3240488"/>
                  <a:pt x="-12" y="2587989"/>
                  <a:pt x="60240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quare&#10;&#10;Description automatically generated">
            <a:extLst>
              <a:ext uri="{FF2B5EF4-FFF2-40B4-BE49-F238E27FC236}">
                <a16:creationId xmlns:a16="http://schemas.microsoft.com/office/drawing/2014/main" id="{83224EC5-175E-3741-804A-4A0B3D81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1" y="766676"/>
            <a:ext cx="5373416" cy="5373416"/>
          </a:xfrm>
          <a:prstGeom prst="rect">
            <a:avLst/>
          </a:prstGeom>
        </p:spPr>
      </p:pic>
      <p:pic>
        <p:nvPicPr>
          <p:cNvPr id="12" name="Picture 11" descr="Square&#10;&#10;Description automatically generated">
            <a:extLst>
              <a:ext uri="{FF2B5EF4-FFF2-40B4-BE49-F238E27FC236}">
                <a16:creationId xmlns:a16="http://schemas.microsoft.com/office/drawing/2014/main" id="{811CF578-4092-9E40-9480-212BBFF3D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60" y="742292"/>
            <a:ext cx="5486107" cy="54861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7FA102-262F-EE45-B8E2-286A7B7A31DE}"/>
              </a:ext>
            </a:extLst>
          </p:cNvPr>
          <p:cNvSpPr txBox="1"/>
          <p:nvPr/>
        </p:nvSpPr>
        <p:spPr>
          <a:xfrm>
            <a:off x="1498313" y="5682201"/>
            <a:ext cx="290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KNN (k=5)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30A29-B690-0746-AC53-D172AB292C38}"/>
              </a:ext>
            </a:extLst>
          </p:cNvPr>
          <p:cNvSpPr txBox="1"/>
          <p:nvPr/>
        </p:nvSpPr>
        <p:spPr>
          <a:xfrm>
            <a:off x="7429425" y="5682201"/>
            <a:ext cx="2810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Logistic regression</a:t>
            </a:r>
          </a:p>
          <a:p>
            <a:pPr algn="ctr"/>
            <a:endParaRPr lang="en-US" sz="2200" b="1" dirty="0">
              <a:solidFill>
                <a:srgbClr val="17408B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69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7692459" y="-1735"/>
            <a:ext cx="4127693" cy="6387331"/>
          </a:xfrm>
          <a:custGeom>
            <a:avLst/>
            <a:gdLst>
              <a:gd name="connsiteX0" fmla="*/ 105049 w 4127693"/>
              <a:gd name="connsiteY0" fmla="*/ 1148665 h 6387331"/>
              <a:gd name="connsiteX1" fmla="*/ 4107091 w 4127693"/>
              <a:gd name="connsiteY1" fmla="*/ 1148665 h 6387331"/>
              <a:gd name="connsiteX2" fmla="*/ 4107091 w 4127693"/>
              <a:gd name="connsiteY2" fmla="*/ 6345353 h 6387331"/>
              <a:gd name="connsiteX3" fmla="*/ 105049 w 4127693"/>
              <a:gd name="connsiteY3" fmla="*/ 6345353 h 6387331"/>
              <a:gd name="connsiteX4" fmla="*/ 105049 w 4127693"/>
              <a:gd name="connsiteY4" fmla="*/ 1148665 h 6387331"/>
              <a:gd name="connsiteX0" fmla="*/ 105049 w 4127693"/>
              <a:gd name="connsiteY0" fmla="*/ 1148665 h 6387331"/>
              <a:gd name="connsiteX1" fmla="*/ 4107091 w 4127693"/>
              <a:gd name="connsiteY1" fmla="*/ 1148665 h 6387331"/>
              <a:gd name="connsiteX2" fmla="*/ 4107091 w 4127693"/>
              <a:gd name="connsiteY2" fmla="*/ 6345353 h 6387331"/>
              <a:gd name="connsiteX3" fmla="*/ 105049 w 4127693"/>
              <a:gd name="connsiteY3" fmla="*/ 6345353 h 6387331"/>
              <a:gd name="connsiteX4" fmla="*/ 105049 w 4127693"/>
              <a:gd name="connsiteY4" fmla="*/ 1148665 h 638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7693" h="6387331" fill="none" extrusionOk="0">
                <a:moveTo>
                  <a:pt x="105049" y="1148665"/>
                </a:moveTo>
                <a:cubicBezTo>
                  <a:pt x="584361" y="-1349008"/>
                  <a:pt x="2906622" y="832636"/>
                  <a:pt x="4107091" y="1148665"/>
                </a:cubicBezTo>
                <a:cubicBezTo>
                  <a:pt x="3852266" y="2529003"/>
                  <a:pt x="3973430" y="4590176"/>
                  <a:pt x="4107091" y="6345353"/>
                </a:cubicBezTo>
                <a:cubicBezTo>
                  <a:pt x="3510798" y="6171000"/>
                  <a:pt x="1206664" y="6591436"/>
                  <a:pt x="105049" y="6345353"/>
                </a:cubicBezTo>
                <a:cubicBezTo>
                  <a:pt x="356803" y="4779577"/>
                  <a:pt x="739" y="3711800"/>
                  <a:pt x="105049" y="1148665"/>
                </a:cubicBezTo>
                <a:close/>
              </a:path>
              <a:path w="4127693" h="6387331" stroke="0" extrusionOk="0">
                <a:moveTo>
                  <a:pt x="105049" y="1148665"/>
                </a:moveTo>
                <a:cubicBezTo>
                  <a:pt x="1225848" y="1018686"/>
                  <a:pt x="2873888" y="1272485"/>
                  <a:pt x="4107091" y="1148665"/>
                </a:cubicBezTo>
                <a:cubicBezTo>
                  <a:pt x="4020631" y="2858513"/>
                  <a:pt x="4194941" y="4429214"/>
                  <a:pt x="4107091" y="6345353"/>
                </a:cubicBezTo>
                <a:cubicBezTo>
                  <a:pt x="2594554" y="6565700"/>
                  <a:pt x="1279739" y="6205690"/>
                  <a:pt x="105049" y="6345353"/>
                </a:cubicBezTo>
                <a:cubicBezTo>
                  <a:pt x="169022" y="4500752"/>
                  <a:pt x="7146" y="3580452"/>
                  <a:pt x="105049" y="1148665"/>
                </a:cubicBezTo>
                <a:close/>
              </a:path>
              <a:path w="4127693" h="6387331" fill="none" stroke="0" extrusionOk="0">
                <a:moveTo>
                  <a:pt x="105049" y="1148665"/>
                </a:moveTo>
                <a:cubicBezTo>
                  <a:pt x="274375" y="-1439182"/>
                  <a:pt x="2793434" y="1032732"/>
                  <a:pt x="4107091" y="1148665"/>
                </a:cubicBezTo>
                <a:cubicBezTo>
                  <a:pt x="4291765" y="2603063"/>
                  <a:pt x="3777943" y="4525290"/>
                  <a:pt x="4107091" y="6345353"/>
                </a:cubicBezTo>
                <a:cubicBezTo>
                  <a:pt x="3395054" y="6415251"/>
                  <a:pt x="1272203" y="6673436"/>
                  <a:pt x="105049" y="6345353"/>
                </a:cubicBezTo>
                <a:cubicBezTo>
                  <a:pt x="39137" y="4603727"/>
                  <a:pt x="-109069" y="3700209"/>
                  <a:pt x="105049" y="114866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020C8-805A-E842-B870-F0F57EA6D08E}"/>
              </a:ext>
            </a:extLst>
          </p:cNvPr>
          <p:cNvSpPr txBox="1"/>
          <p:nvPr/>
        </p:nvSpPr>
        <p:spPr>
          <a:xfrm>
            <a:off x="2312468" y="195139"/>
            <a:ext cx="764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Feature engineering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706380" y="141584"/>
            <a:ext cx="2367029" cy="4421946"/>
          </a:xfrm>
          <a:custGeom>
            <a:avLst/>
            <a:gdLst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  <a:gd name="connsiteX0" fmla="*/ 60240 w 2367029"/>
              <a:gd name="connsiteY0" fmla="*/ 795220 h 4421946"/>
              <a:gd name="connsiteX1" fmla="*/ 2355215 w 2367029"/>
              <a:gd name="connsiteY1" fmla="*/ 795220 h 4421946"/>
              <a:gd name="connsiteX2" fmla="*/ 2355215 w 2367029"/>
              <a:gd name="connsiteY2" fmla="*/ 4392884 h 4421946"/>
              <a:gd name="connsiteX3" fmla="*/ 60240 w 2367029"/>
              <a:gd name="connsiteY3" fmla="*/ 4392884 h 4421946"/>
              <a:gd name="connsiteX4" fmla="*/ 60240 w 2367029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029" h="4421946" fill="none" extrusionOk="0">
                <a:moveTo>
                  <a:pt x="60240" y="795220"/>
                </a:moveTo>
                <a:cubicBezTo>
                  <a:pt x="346416" y="-935435"/>
                  <a:pt x="1666922" y="599103"/>
                  <a:pt x="2355215" y="795220"/>
                </a:cubicBezTo>
                <a:cubicBezTo>
                  <a:pt x="2255534" y="1763795"/>
                  <a:pt x="2308234" y="3141099"/>
                  <a:pt x="2355215" y="4392884"/>
                </a:cubicBezTo>
                <a:cubicBezTo>
                  <a:pt x="2006564" y="4222377"/>
                  <a:pt x="681111" y="4560594"/>
                  <a:pt x="60240" y="4392884"/>
                </a:cubicBezTo>
                <a:cubicBezTo>
                  <a:pt x="123042" y="3252523"/>
                  <a:pt x="-47807" y="2553160"/>
                  <a:pt x="60240" y="795220"/>
                </a:cubicBezTo>
                <a:close/>
              </a:path>
              <a:path w="2367029" h="4421946" stroke="0" extrusionOk="0">
                <a:moveTo>
                  <a:pt x="60240" y="795220"/>
                </a:moveTo>
                <a:cubicBezTo>
                  <a:pt x="646627" y="698178"/>
                  <a:pt x="1689629" y="902249"/>
                  <a:pt x="2355215" y="795220"/>
                </a:cubicBezTo>
                <a:cubicBezTo>
                  <a:pt x="2307706" y="1979375"/>
                  <a:pt x="2394888" y="2927196"/>
                  <a:pt x="2355215" y="4392884"/>
                </a:cubicBezTo>
                <a:cubicBezTo>
                  <a:pt x="1535522" y="4611024"/>
                  <a:pt x="753037" y="4314848"/>
                  <a:pt x="60240" y="4392884"/>
                </a:cubicBezTo>
                <a:cubicBezTo>
                  <a:pt x="101302" y="3122148"/>
                  <a:pt x="-7968" y="2551108"/>
                  <a:pt x="60240" y="795220"/>
                </a:cubicBezTo>
                <a:close/>
              </a:path>
              <a:path w="2367029" h="4421946" fill="none" stroke="0" extrusionOk="0">
                <a:moveTo>
                  <a:pt x="60240" y="795220"/>
                </a:moveTo>
                <a:cubicBezTo>
                  <a:pt x="109182" y="-1018192"/>
                  <a:pt x="1568212" y="726731"/>
                  <a:pt x="2355215" y="795220"/>
                </a:cubicBezTo>
                <a:cubicBezTo>
                  <a:pt x="2625343" y="1833726"/>
                  <a:pt x="2141271" y="3132623"/>
                  <a:pt x="2355215" y="4392884"/>
                </a:cubicBezTo>
                <a:cubicBezTo>
                  <a:pt x="1935102" y="4437911"/>
                  <a:pt x="730937" y="4584848"/>
                  <a:pt x="60240" y="4392884"/>
                </a:cubicBezTo>
                <a:cubicBezTo>
                  <a:pt x="101294" y="3240488"/>
                  <a:pt x="-12" y="2587989"/>
                  <a:pt x="60240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2732E9A-37F6-5E4A-891A-E9DB6C76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3186">
            <a:off x="1429519" y="1655766"/>
            <a:ext cx="1913185" cy="3617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DA8AA3-0567-6044-B84B-49CCC5EA0EB4}"/>
              </a:ext>
            </a:extLst>
          </p:cNvPr>
          <p:cNvSpPr txBox="1"/>
          <p:nvPr/>
        </p:nvSpPr>
        <p:spPr>
          <a:xfrm rot="20691094">
            <a:off x="1754755" y="5201242"/>
            <a:ext cx="232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7408B"/>
                </a:solidFill>
                <a:latin typeface="Helvetica" pitchFamily="2" charset="0"/>
              </a:rPr>
              <a:t>Clutch stats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F0A492-AC9B-E340-BF58-E89E5C363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1536">
            <a:off x="9716437" y="1284135"/>
            <a:ext cx="545085" cy="38155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01CEDA4-653D-CC40-8DDA-787129AC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513" y="1350964"/>
            <a:ext cx="1662773" cy="37577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C3E895-79B7-C84B-BA8F-981015809237}"/>
              </a:ext>
            </a:extLst>
          </p:cNvPr>
          <p:cNvSpPr/>
          <p:nvPr/>
        </p:nvSpPr>
        <p:spPr>
          <a:xfrm>
            <a:off x="4778599" y="5175643"/>
            <a:ext cx="25141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17408B"/>
                </a:solidFill>
                <a:latin typeface="Helvetica" pitchFamily="2" charset="0"/>
              </a:rPr>
              <a:t>Adjusted TV market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526C7-9B42-4E4B-9482-D22E07677350}"/>
              </a:ext>
            </a:extLst>
          </p:cNvPr>
          <p:cNvSpPr/>
          <p:nvPr/>
        </p:nvSpPr>
        <p:spPr>
          <a:xfrm rot="971134">
            <a:off x="8532851" y="4987722"/>
            <a:ext cx="1904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17408B"/>
                </a:solidFill>
                <a:latin typeface="Helvetica" pitchFamily="2" charset="0"/>
              </a:rPr>
              <a:t>Trajectory</a:t>
            </a:r>
          </a:p>
        </p:txBody>
      </p:sp>
    </p:spTree>
    <p:extLst>
      <p:ext uri="{BB962C8B-B14F-4D97-AF65-F5344CB8AC3E}">
        <p14:creationId xmlns:p14="http://schemas.microsoft.com/office/powerpoint/2010/main" val="147632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B44C9-3398-7E42-B74B-03AEEBBF968F}"/>
              </a:ext>
            </a:extLst>
          </p:cNvPr>
          <p:cNvSpPr/>
          <p:nvPr/>
        </p:nvSpPr>
        <p:spPr>
          <a:xfrm>
            <a:off x="158073" y="159364"/>
            <a:ext cx="11902122" cy="6540043"/>
          </a:xfrm>
          <a:custGeom>
            <a:avLst/>
            <a:gdLst>
              <a:gd name="connsiteX0" fmla="*/ 0 w 11902122"/>
              <a:gd name="connsiteY0" fmla="*/ 0 h 6540043"/>
              <a:gd name="connsiteX1" fmla="*/ 423187 w 11902122"/>
              <a:gd name="connsiteY1" fmla="*/ 0 h 6540043"/>
              <a:gd name="connsiteX2" fmla="*/ 1084416 w 11902122"/>
              <a:gd name="connsiteY2" fmla="*/ 0 h 6540043"/>
              <a:gd name="connsiteX3" fmla="*/ 1745645 w 11902122"/>
              <a:gd name="connsiteY3" fmla="*/ 0 h 6540043"/>
              <a:gd name="connsiteX4" fmla="*/ 2049810 w 11902122"/>
              <a:gd name="connsiteY4" fmla="*/ 0 h 6540043"/>
              <a:gd name="connsiteX5" fmla="*/ 2830060 w 11902122"/>
              <a:gd name="connsiteY5" fmla="*/ 0 h 6540043"/>
              <a:gd name="connsiteX6" fmla="*/ 3134225 w 11902122"/>
              <a:gd name="connsiteY6" fmla="*/ 0 h 6540043"/>
              <a:gd name="connsiteX7" fmla="*/ 3795454 w 11902122"/>
              <a:gd name="connsiteY7" fmla="*/ 0 h 6540043"/>
              <a:gd name="connsiteX8" fmla="*/ 4694726 w 11902122"/>
              <a:gd name="connsiteY8" fmla="*/ 0 h 6540043"/>
              <a:gd name="connsiteX9" fmla="*/ 5593997 w 11902122"/>
              <a:gd name="connsiteY9" fmla="*/ 0 h 6540043"/>
              <a:gd name="connsiteX10" fmla="*/ 6374248 w 11902122"/>
              <a:gd name="connsiteY10" fmla="*/ 0 h 6540043"/>
              <a:gd name="connsiteX11" fmla="*/ 6916455 w 11902122"/>
              <a:gd name="connsiteY11" fmla="*/ 0 h 6540043"/>
              <a:gd name="connsiteX12" fmla="*/ 7220621 w 11902122"/>
              <a:gd name="connsiteY12" fmla="*/ 0 h 6540043"/>
              <a:gd name="connsiteX13" fmla="*/ 7762828 w 11902122"/>
              <a:gd name="connsiteY13" fmla="*/ 0 h 6540043"/>
              <a:gd name="connsiteX14" fmla="*/ 8543079 w 11902122"/>
              <a:gd name="connsiteY14" fmla="*/ 0 h 6540043"/>
              <a:gd name="connsiteX15" fmla="*/ 9442350 w 11902122"/>
              <a:gd name="connsiteY15" fmla="*/ 0 h 6540043"/>
              <a:gd name="connsiteX16" fmla="*/ 9746515 w 11902122"/>
              <a:gd name="connsiteY16" fmla="*/ 0 h 6540043"/>
              <a:gd name="connsiteX17" fmla="*/ 10050681 w 11902122"/>
              <a:gd name="connsiteY17" fmla="*/ 0 h 6540043"/>
              <a:gd name="connsiteX18" fmla="*/ 10949952 w 11902122"/>
              <a:gd name="connsiteY18" fmla="*/ 0 h 6540043"/>
              <a:gd name="connsiteX19" fmla="*/ 11254118 w 11902122"/>
              <a:gd name="connsiteY19" fmla="*/ 0 h 6540043"/>
              <a:gd name="connsiteX20" fmla="*/ 11902122 w 11902122"/>
              <a:gd name="connsiteY20" fmla="*/ 0 h 6540043"/>
              <a:gd name="connsiteX21" fmla="*/ 11902122 w 11902122"/>
              <a:gd name="connsiteY21" fmla="*/ 523203 h 6540043"/>
              <a:gd name="connsiteX22" fmla="*/ 11902122 w 11902122"/>
              <a:gd name="connsiteY22" fmla="*/ 981006 h 6540043"/>
              <a:gd name="connsiteX23" fmla="*/ 11902122 w 11902122"/>
              <a:gd name="connsiteY23" fmla="*/ 1765812 h 6540043"/>
              <a:gd name="connsiteX24" fmla="*/ 11902122 w 11902122"/>
              <a:gd name="connsiteY24" fmla="*/ 2550617 h 6540043"/>
              <a:gd name="connsiteX25" fmla="*/ 11902122 w 11902122"/>
              <a:gd name="connsiteY25" fmla="*/ 3008420 h 6540043"/>
              <a:gd name="connsiteX26" fmla="*/ 11902122 w 11902122"/>
              <a:gd name="connsiteY26" fmla="*/ 3662424 h 6540043"/>
              <a:gd name="connsiteX27" fmla="*/ 11902122 w 11902122"/>
              <a:gd name="connsiteY27" fmla="*/ 4251028 h 6540043"/>
              <a:gd name="connsiteX28" fmla="*/ 11902122 w 11902122"/>
              <a:gd name="connsiteY28" fmla="*/ 4839632 h 6540043"/>
              <a:gd name="connsiteX29" fmla="*/ 11902122 w 11902122"/>
              <a:gd name="connsiteY29" fmla="*/ 5428236 h 6540043"/>
              <a:gd name="connsiteX30" fmla="*/ 11902122 w 11902122"/>
              <a:gd name="connsiteY30" fmla="*/ 5886039 h 6540043"/>
              <a:gd name="connsiteX31" fmla="*/ 11902122 w 11902122"/>
              <a:gd name="connsiteY31" fmla="*/ 6540043 h 6540043"/>
              <a:gd name="connsiteX32" fmla="*/ 11002851 w 11902122"/>
              <a:gd name="connsiteY32" fmla="*/ 6540043 h 6540043"/>
              <a:gd name="connsiteX33" fmla="*/ 10341622 w 11902122"/>
              <a:gd name="connsiteY33" fmla="*/ 6540043 h 6540043"/>
              <a:gd name="connsiteX34" fmla="*/ 9442350 w 11902122"/>
              <a:gd name="connsiteY34" fmla="*/ 6540043 h 6540043"/>
              <a:gd name="connsiteX35" fmla="*/ 8543079 w 11902122"/>
              <a:gd name="connsiteY35" fmla="*/ 6540043 h 6540043"/>
              <a:gd name="connsiteX36" fmla="*/ 8119892 w 11902122"/>
              <a:gd name="connsiteY36" fmla="*/ 6540043 h 6540043"/>
              <a:gd name="connsiteX37" fmla="*/ 7577684 w 11902122"/>
              <a:gd name="connsiteY37" fmla="*/ 6540043 h 6540043"/>
              <a:gd name="connsiteX38" fmla="*/ 6916455 w 11902122"/>
              <a:gd name="connsiteY38" fmla="*/ 6540043 h 6540043"/>
              <a:gd name="connsiteX39" fmla="*/ 6255226 w 11902122"/>
              <a:gd name="connsiteY39" fmla="*/ 6540043 h 6540043"/>
              <a:gd name="connsiteX40" fmla="*/ 5474976 w 11902122"/>
              <a:gd name="connsiteY40" fmla="*/ 6540043 h 6540043"/>
              <a:gd name="connsiteX41" fmla="*/ 5051790 w 11902122"/>
              <a:gd name="connsiteY41" fmla="*/ 6540043 h 6540043"/>
              <a:gd name="connsiteX42" fmla="*/ 4628603 w 11902122"/>
              <a:gd name="connsiteY42" fmla="*/ 6540043 h 6540043"/>
              <a:gd name="connsiteX43" fmla="*/ 3729332 w 11902122"/>
              <a:gd name="connsiteY43" fmla="*/ 6540043 h 6540043"/>
              <a:gd name="connsiteX44" fmla="*/ 2830060 w 11902122"/>
              <a:gd name="connsiteY44" fmla="*/ 6540043 h 6540043"/>
              <a:gd name="connsiteX45" fmla="*/ 2168831 w 11902122"/>
              <a:gd name="connsiteY45" fmla="*/ 6540043 h 6540043"/>
              <a:gd name="connsiteX46" fmla="*/ 1864666 w 11902122"/>
              <a:gd name="connsiteY46" fmla="*/ 6540043 h 6540043"/>
              <a:gd name="connsiteX47" fmla="*/ 1560500 w 11902122"/>
              <a:gd name="connsiteY47" fmla="*/ 6540043 h 6540043"/>
              <a:gd name="connsiteX48" fmla="*/ 661229 w 11902122"/>
              <a:gd name="connsiteY48" fmla="*/ 6540043 h 6540043"/>
              <a:gd name="connsiteX49" fmla="*/ 0 w 11902122"/>
              <a:gd name="connsiteY49" fmla="*/ 6540043 h 6540043"/>
              <a:gd name="connsiteX50" fmla="*/ 0 w 11902122"/>
              <a:gd name="connsiteY50" fmla="*/ 5755238 h 6540043"/>
              <a:gd name="connsiteX51" fmla="*/ 0 w 11902122"/>
              <a:gd name="connsiteY51" fmla="*/ 5166634 h 6540043"/>
              <a:gd name="connsiteX52" fmla="*/ 0 w 11902122"/>
              <a:gd name="connsiteY52" fmla="*/ 4708831 h 6540043"/>
              <a:gd name="connsiteX53" fmla="*/ 0 w 11902122"/>
              <a:gd name="connsiteY53" fmla="*/ 4251028 h 6540043"/>
              <a:gd name="connsiteX54" fmla="*/ 0 w 11902122"/>
              <a:gd name="connsiteY54" fmla="*/ 3793225 h 6540043"/>
              <a:gd name="connsiteX55" fmla="*/ 0 w 11902122"/>
              <a:gd name="connsiteY55" fmla="*/ 3335422 h 6540043"/>
              <a:gd name="connsiteX56" fmla="*/ 0 w 11902122"/>
              <a:gd name="connsiteY56" fmla="*/ 2877619 h 6540043"/>
              <a:gd name="connsiteX57" fmla="*/ 0 w 11902122"/>
              <a:gd name="connsiteY57" fmla="*/ 2289015 h 6540043"/>
              <a:gd name="connsiteX58" fmla="*/ 0 w 11902122"/>
              <a:gd name="connsiteY58" fmla="*/ 1831212 h 6540043"/>
              <a:gd name="connsiteX59" fmla="*/ 0 w 11902122"/>
              <a:gd name="connsiteY59" fmla="*/ 1046407 h 6540043"/>
              <a:gd name="connsiteX60" fmla="*/ 0 w 11902122"/>
              <a:gd name="connsiteY60" fmla="*/ 588604 h 6540043"/>
              <a:gd name="connsiteX61" fmla="*/ 0 w 11902122"/>
              <a:gd name="connsiteY61" fmla="*/ 0 h 654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902122" h="6540043" fill="none" extrusionOk="0">
                <a:moveTo>
                  <a:pt x="0" y="0"/>
                </a:moveTo>
                <a:cubicBezTo>
                  <a:pt x="130815" y="4425"/>
                  <a:pt x="314821" y="18226"/>
                  <a:pt x="423187" y="0"/>
                </a:cubicBezTo>
                <a:cubicBezTo>
                  <a:pt x="531553" y="-18226"/>
                  <a:pt x="820611" y="-7368"/>
                  <a:pt x="1084416" y="0"/>
                </a:cubicBezTo>
                <a:cubicBezTo>
                  <a:pt x="1348221" y="7368"/>
                  <a:pt x="1556057" y="21535"/>
                  <a:pt x="1745645" y="0"/>
                </a:cubicBezTo>
                <a:cubicBezTo>
                  <a:pt x="1935233" y="-21535"/>
                  <a:pt x="1925910" y="-3219"/>
                  <a:pt x="2049810" y="0"/>
                </a:cubicBezTo>
                <a:cubicBezTo>
                  <a:pt x="2173710" y="3219"/>
                  <a:pt x="2482603" y="22847"/>
                  <a:pt x="2830060" y="0"/>
                </a:cubicBezTo>
                <a:cubicBezTo>
                  <a:pt x="3177517" y="-22847"/>
                  <a:pt x="2993877" y="11106"/>
                  <a:pt x="3134225" y="0"/>
                </a:cubicBezTo>
                <a:cubicBezTo>
                  <a:pt x="3274573" y="-11106"/>
                  <a:pt x="3575291" y="-27751"/>
                  <a:pt x="3795454" y="0"/>
                </a:cubicBezTo>
                <a:cubicBezTo>
                  <a:pt x="4015617" y="27751"/>
                  <a:pt x="4295838" y="-33858"/>
                  <a:pt x="4694726" y="0"/>
                </a:cubicBezTo>
                <a:cubicBezTo>
                  <a:pt x="5093614" y="33858"/>
                  <a:pt x="5240022" y="-28567"/>
                  <a:pt x="5593997" y="0"/>
                </a:cubicBezTo>
                <a:cubicBezTo>
                  <a:pt x="5947972" y="28567"/>
                  <a:pt x="6159024" y="-1035"/>
                  <a:pt x="6374248" y="0"/>
                </a:cubicBezTo>
                <a:cubicBezTo>
                  <a:pt x="6589472" y="1035"/>
                  <a:pt x="6730800" y="-6537"/>
                  <a:pt x="6916455" y="0"/>
                </a:cubicBezTo>
                <a:cubicBezTo>
                  <a:pt x="7102110" y="6537"/>
                  <a:pt x="7124565" y="5827"/>
                  <a:pt x="7220621" y="0"/>
                </a:cubicBezTo>
                <a:cubicBezTo>
                  <a:pt x="7316677" y="-5827"/>
                  <a:pt x="7508925" y="-2986"/>
                  <a:pt x="7762828" y="0"/>
                </a:cubicBezTo>
                <a:cubicBezTo>
                  <a:pt x="8016731" y="2986"/>
                  <a:pt x="8314857" y="34662"/>
                  <a:pt x="8543079" y="0"/>
                </a:cubicBezTo>
                <a:cubicBezTo>
                  <a:pt x="8771301" y="-34662"/>
                  <a:pt x="9110312" y="35230"/>
                  <a:pt x="9442350" y="0"/>
                </a:cubicBezTo>
                <a:cubicBezTo>
                  <a:pt x="9774388" y="-35230"/>
                  <a:pt x="9651500" y="14793"/>
                  <a:pt x="9746515" y="0"/>
                </a:cubicBezTo>
                <a:cubicBezTo>
                  <a:pt x="9841531" y="-14793"/>
                  <a:pt x="9919385" y="9659"/>
                  <a:pt x="10050681" y="0"/>
                </a:cubicBezTo>
                <a:cubicBezTo>
                  <a:pt x="10181977" y="-9659"/>
                  <a:pt x="10524945" y="-4267"/>
                  <a:pt x="10949952" y="0"/>
                </a:cubicBezTo>
                <a:cubicBezTo>
                  <a:pt x="11374959" y="4267"/>
                  <a:pt x="11192847" y="5505"/>
                  <a:pt x="11254118" y="0"/>
                </a:cubicBezTo>
                <a:cubicBezTo>
                  <a:pt x="11315389" y="-5505"/>
                  <a:pt x="11700364" y="-28770"/>
                  <a:pt x="11902122" y="0"/>
                </a:cubicBezTo>
                <a:cubicBezTo>
                  <a:pt x="11906250" y="214151"/>
                  <a:pt x="11882740" y="298634"/>
                  <a:pt x="11902122" y="523203"/>
                </a:cubicBezTo>
                <a:cubicBezTo>
                  <a:pt x="11921504" y="747772"/>
                  <a:pt x="11894159" y="881610"/>
                  <a:pt x="11902122" y="981006"/>
                </a:cubicBezTo>
                <a:cubicBezTo>
                  <a:pt x="11910085" y="1080402"/>
                  <a:pt x="11909582" y="1407874"/>
                  <a:pt x="11902122" y="1765812"/>
                </a:cubicBezTo>
                <a:cubicBezTo>
                  <a:pt x="11894662" y="2123750"/>
                  <a:pt x="11865584" y="2371856"/>
                  <a:pt x="11902122" y="2550617"/>
                </a:cubicBezTo>
                <a:cubicBezTo>
                  <a:pt x="11938660" y="2729379"/>
                  <a:pt x="11906033" y="2915958"/>
                  <a:pt x="11902122" y="3008420"/>
                </a:cubicBezTo>
                <a:cubicBezTo>
                  <a:pt x="11898211" y="3100882"/>
                  <a:pt x="11878266" y="3380272"/>
                  <a:pt x="11902122" y="3662424"/>
                </a:cubicBezTo>
                <a:cubicBezTo>
                  <a:pt x="11925978" y="3944576"/>
                  <a:pt x="11891054" y="4039455"/>
                  <a:pt x="11902122" y="4251028"/>
                </a:cubicBezTo>
                <a:cubicBezTo>
                  <a:pt x="11913190" y="4462601"/>
                  <a:pt x="11923224" y="4589452"/>
                  <a:pt x="11902122" y="4839632"/>
                </a:cubicBezTo>
                <a:cubicBezTo>
                  <a:pt x="11881020" y="5089812"/>
                  <a:pt x="11905825" y="5171398"/>
                  <a:pt x="11902122" y="5428236"/>
                </a:cubicBezTo>
                <a:cubicBezTo>
                  <a:pt x="11898419" y="5685074"/>
                  <a:pt x="11897634" y="5740522"/>
                  <a:pt x="11902122" y="5886039"/>
                </a:cubicBezTo>
                <a:cubicBezTo>
                  <a:pt x="11906610" y="6031556"/>
                  <a:pt x="11914932" y="6343837"/>
                  <a:pt x="11902122" y="6540043"/>
                </a:cubicBezTo>
                <a:cubicBezTo>
                  <a:pt x="11618478" y="6579630"/>
                  <a:pt x="11416878" y="6562520"/>
                  <a:pt x="11002851" y="6540043"/>
                </a:cubicBezTo>
                <a:cubicBezTo>
                  <a:pt x="10588824" y="6517566"/>
                  <a:pt x="10519091" y="6566352"/>
                  <a:pt x="10341622" y="6540043"/>
                </a:cubicBezTo>
                <a:cubicBezTo>
                  <a:pt x="10164153" y="6513734"/>
                  <a:pt x="9643158" y="6548463"/>
                  <a:pt x="9442350" y="6540043"/>
                </a:cubicBezTo>
                <a:cubicBezTo>
                  <a:pt x="9241542" y="6531623"/>
                  <a:pt x="8730562" y="6540311"/>
                  <a:pt x="8543079" y="6540043"/>
                </a:cubicBezTo>
                <a:cubicBezTo>
                  <a:pt x="8355596" y="6539775"/>
                  <a:pt x="8237278" y="6521625"/>
                  <a:pt x="8119892" y="6540043"/>
                </a:cubicBezTo>
                <a:cubicBezTo>
                  <a:pt x="8002506" y="6558461"/>
                  <a:pt x="7781769" y="6520723"/>
                  <a:pt x="7577684" y="6540043"/>
                </a:cubicBezTo>
                <a:cubicBezTo>
                  <a:pt x="7373599" y="6559363"/>
                  <a:pt x="7179585" y="6537929"/>
                  <a:pt x="6916455" y="6540043"/>
                </a:cubicBezTo>
                <a:cubicBezTo>
                  <a:pt x="6653325" y="6542157"/>
                  <a:pt x="6412192" y="6570005"/>
                  <a:pt x="6255226" y="6540043"/>
                </a:cubicBezTo>
                <a:cubicBezTo>
                  <a:pt x="6098260" y="6510081"/>
                  <a:pt x="5779709" y="6549475"/>
                  <a:pt x="5474976" y="6540043"/>
                </a:cubicBezTo>
                <a:cubicBezTo>
                  <a:pt x="5170243" y="6530612"/>
                  <a:pt x="5190680" y="6552048"/>
                  <a:pt x="5051790" y="6540043"/>
                </a:cubicBezTo>
                <a:cubicBezTo>
                  <a:pt x="4912900" y="6528038"/>
                  <a:pt x="4794704" y="6523023"/>
                  <a:pt x="4628603" y="6540043"/>
                </a:cubicBezTo>
                <a:cubicBezTo>
                  <a:pt x="4462502" y="6557063"/>
                  <a:pt x="4106082" y="6557939"/>
                  <a:pt x="3729332" y="6540043"/>
                </a:cubicBezTo>
                <a:cubicBezTo>
                  <a:pt x="3352582" y="6522147"/>
                  <a:pt x="3127355" y="6505942"/>
                  <a:pt x="2830060" y="6540043"/>
                </a:cubicBezTo>
                <a:cubicBezTo>
                  <a:pt x="2532765" y="6574144"/>
                  <a:pt x="2427924" y="6539192"/>
                  <a:pt x="2168831" y="6540043"/>
                </a:cubicBezTo>
                <a:cubicBezTo>
                  <a:pt x="1909738" y="6540894"/>
                  <a:pt x="2015656" y="6536050"/>
                  <a:pt x="1864666" y="6540043"/>
                </a:cubicBezTo>
                <a:cubicBezTo>
                  <a:pt x="1713676" y="6544036"/>
                  <a:pt x="1703161" y="6551614"/>
                  <a:pt x="1560500" y="6540043"/>
                </a:cubicBezTo>
                <a:cubicBezTo>
                  <a:pt x="1417839" y="6528472"/>
                  <a:pt x="1004882" y="6529444"/>
                  <a:pt x="661229" y="6540043"/>
                </a:cubicBezTo>
                <a:cubicBezTo>
                  <a:pt x="317576" y="6550642"/>
                  <a:pt x="196483" y="6557462"/>
                  <a:pt x="0" y="6540043"/>
                </a:cubicBezTo>
                <a:cubicBezTo>
                  <a:pt x="-34323" y="6192921"/>
                  <a:pt x="-3415" y="6011762"/>
                  <a:pt x="0" y="5755238"/>
                </a:cubicBezTo>
                <a:cubicBezTo>
                  <a:pt x="3415" y="5498715"/>
                  <a:pt x="-26881" y="5355652"/>
                  <a:pt x="0" y="5166634"/>
                </a:cubicBezTo>
                <a:cubicBezTo>
                  <a:pt x="26881" y="4977616"/>
                  <a:pt x="20150" y="4885763"/>
                  <a:pt x="0" y="4708831"/>
                </a:cubicBezTo>
                <a:cubicBezTo>
                  <a:pt x="-20150" y="4531899"/>
                  <a:pt x="-17818" y="4372988"/>
                  <a:pt x="0" y="4251028"/>
                </a:cubicBezTo>
                <a:cubicBezTo>
                  <a:pt x="17818" y="4129068"/>
                  <a:pt x="-11372" y="3960413"/>
                  <a:pt x="0" y="3793225"/>
                </a:cubicBezTo>
                <a:cubicBezTo>
                  <a:pt x="11372" y="3626037"/>
                  <a:pt x="18130" y="3457602"/>
                  <a:pt x="0" y="3335422"/>
                </a:cubicBezTo>
                <a:cubicBezTo>
                  <a:pt x="-18130" y="3213242"/>
                  <a:pt x="-21445" y="2975927"/>
                  <a:pt x="0" y="2877619"/>
                </a:cubicBezTo>
                <a:cubicBezTo>
                  <a:pt x="21445" y="2779311"/>
                  <a:pt x="-3074" y="2499796"/>
                  <a:pt x="0" y="2289015"/>
                </a:cubicBezTo>
                <a:cubicBezTo>
                  <a:pt x="3074" y="2078234"/>
                  <a:pt x="7972" y="1955623"/>
                  <a:pt x="0" y="1831212"/>
                </a:cubicBezTo>
                <a:cubicBezTo>
                  <a:pt x="-7972" y="1706801"/>
                  <a:pt x="17536" y="1350353"/>
                  <a:pt x="0" y="1046407"/>
                </a:cubicBezTo>
                <a:cubicBezTo>
                  <a:pt x="-17536" y="742461"/>
                  <a:pt x="3504" y="727203"/>
                  <a:pt x="0" y="588604"/>
                </a:cubicBezTo>
                <a:cubicBezTo>
                  <a:pt x="-3504" y="450005"/>
                  <a:pt x="-16513" y="125531"/>
                  <a:pt x="0" y="0"/>
                </a:cubicBezTo>
                <a:close/>
              </a:path>
              <a:path w="11902122" h="6540043" stroke="0" extrusionOk="0">
                <a:moveTo>
                  <a:pt x="0" y="0"/>
                </a:moveTo>
                <a:cubicBezTo>
                  <a:pt x="228809" y="23977"/>
                  <a:pt x="278949" y="-3651"/>
                  <a:pt x="542208" y="0"/>
                </a:cubicBezTo>
                <a:cubicBezTo>
                  <a:pt x="805467" y="3651"/>
                  <a:pt x="764045" y="-3402"/>
                  <a:pt x="846373" y="0"/>
                </a:cubicBezTo>
                <a:cubicBezTo>
                  <a:pt x="928701" y="3402"/>
                  <a:pt x="1534719" y="-16197"/>
                  <a:pt x="1745645" y="0"/>
                </a:cubicBezTo>
                <a:cubicBezTo>
                  <a:pt x="1956571" y="16197"/>
                  <a:pt x="2035229" y="-18775"/>
                  <a:pt x="2287852" y="0"/>
                </a:cubicBezTo>
                <a:cubicBezTo>
                  <a:pt x="2540475" y="18775"/>
                  <a:pt x="2572987" y="-14380"/>
                  <a:pt x="2830060" y="0"/>
                </a:cubicBezTo>
                <a:cubicBezTo>
                  <a:pt x="3087133" y="14380"/>
                  <a:pt x="3347717" y="20159"/>
                  <a:pt x="3729332" y="0"/>
                </a:cubicBezTo>
                <a:cubicBezTo>
                  <a:pt x="4110947" y="-20159"/>
                  <a:pt x="4065020" y="10459"/>
                  <a:pt x="4152518" y="0"/>
                </a:cubicBezTo>
                <a:cubicBezTo>
                  <a:pt x="4240016" y="-10459"/>
                  <a:pt x="4641727" y="3407"/>
                  <a:pt x="5051790" y="0"/>
                </a:cubicBezTo>
                <a:cubicBezTo>
                  <a:pt x="5461853" y="-3407"/>
                  <a:pt x="5588476" y="-9351"/>
                  <a:pt x="5951061" y="0"/>
                </a:cubicBezTo>
                <a:cubicBezTo>
                  <a:pt x="6313646" y="9351"/>
                  <a:pt x="6350446" y="-27373"/>
                  <a:pt x="6612290" y="0"/>
                </a:cubicBezTo>
                <a:cubicBezTo>
                  <a:pt x="6874134" y="27373"/>
                  <a:pt x="7102233" y="16033"/>
                  <a:pt x="7511561" y="0"/>
                </a:cubicBezTo>
                <a:cubicBezTo>
                  <a:pt x="7920889" y="-16033"/>
                  <a:pt x="7896333" y="-25593"/>
                  <a:pt x="8053769" y="0"/>
                </a:cubicBezTo>
                <a:cubicBezTo>
                  <a:pt x="8211205" y="25593"/>
                  <a:pt x="8344336" y="-4758"/>
                  <a:pt x="8595977" y="0"/>
                </a:cubicBezTo>
                <a:cubicBezTo>
                  <a:pt x="8847618" y="4758"/>
                  <a:pt x="9200391" y="-34668"/>
                  <a:pt x="9376227" y="0"/>
                </a:cubicBezTo>
                <a:cubicBezTo>
                  <a:pt x="9552063" y="34668"/>
                  <a:pt x="9738959" y="2302"/>
                  <a:pt x="9918435" y="0"/>
                </a:cubicBezTo>
                <a:cubicBezTo>
                  <a:pt x="10097911" y="-2302"/>
                  <a:pt x="10453321" y="-36182"/>
                  <a:pt x="10817706" y="0"/>
                </a:cubicBezTo>
                <a:cubicBezTo>
                  <a:pt x="11182091" y="36182"/>
                  <a:pt x="11459892" y="38675"/>
                  <a:pt x="11902122" y="0"/>
                </a:cubicBezTo>
                <a:cubicBezTo>
                  <a:pt x="11898245" y="256812"/>
                  <a:pt x="11897183" y="413430"/>
                  <a:pt x="11902122" y="654004"/>
                </a:cubicBezTo>
                <a:cubicBezTo>
                  <a:pt x="11907061" y="894578"/>
                  <a:pt x="11921378" y="1099072"/>
                  <a:pt x="11902122" y="1373409"/>
                </a:cubicBezTo>
                <a:cubicBezTo>
                  <a:pt x="11882866" y="1647747"/>
                  <a:pt x="11898000" y="1737245"/>
                  <a:pt x="11902122" y="1831212"/>
                </a:cubicBezTo>
                <a:cubicBezTo>
                  <a:pt x="11906244" y="1925179"/>
                  <a:pt x="11893853" y="2159010"/>
                  <a:pt x="11902122" y="2354415"/>
                </a:cubicBezTo>
                <a:cubicBezTo>
                  <a:pt x="11910391" y="2549820"/>
                  <a:pt x="11932220" y="2843543"/>
                  <a:pt x="11902122" y="3073820"/>
                </a:cubicBezTo>
                <a:cubicBezTo>
                  <a:pt x="11872024" y="3304097"/>
                  <a:pt x="11927052" y="3507966"/>
                  <a:pt x="11902122" y="3662424"/>
                </a:cubicBezTo>
                <a:cubicBezTo>
                  <a:pt x="11877192" y="3816882"/>
                  <a:pt x="11896629" y="4022439"/>
                  <a:pt x="11902122" y="4185628"/>
                </a:cubicBezTo>
                <a:cubicBezTo>
                  <a:pt x="11907615" y="4348817"/>
                  <a:pt x="11899166" y="4758998"/>
                  <a:pt x="11902122" y="4905032"/>
                </a:cubicBezTo>
                <a:cubicBezTo>
                  <a:pt x="11905078" y="5051066"/>
                  <a:pt x="11934269" y="5256131"/>
                  <a:pt x="11902122" y="5559037"/>
                </a:cubicBezTo>
                <a:cubicBezTo>
                  <a:pt x="11869975" y="5861943"/>
                  <a:pt x="11903663" y="6217576"/>
                  <a:pt x="11902122" y="6540043"/>
                </a:cubicBezTo>
                <a:cubicBezTo>
                  <a:pt x="11609912" y="6554243"/>
                  <a:pt x="11263583" y="6517027"/>
                  <a:pt x="11002851" y="6540043"/>
                </a:cubicBezTo>
                <a:cubicBezTo>
                  <a:pt x="10742119" y="6563059"/>
                  <a:pt x="10437700" y="6527053"/>
                  <a:pt x="10222600" y="6540043"/>
                </a:cubicBezTo>
                <a:cubicBezTo>
                  <a:pt x="10007500" y="6553033"/>
                  <a:pt x="9921719" y="6528629"/>
                  <a:pt x="9799414" y="6540043"/>
                </a:cubicBezTo>
                <a:cubicBezTo>
                  <a:pt x="9677109" y="6551457"/>
                  <a:pt x="9330682" y="6502665"/>
                  <a:pt x="9019164" y="6540043"/>
                </a:cubicBezTo>
                <a:cubicBezTo>
                  <a:pt x="8707646" y="6577422"/>
                  <a:pt x="8783314" y="6537356"/>
                  <a:pt x="8714998" y="6540043"/>
                </a:cubicBezTo>
                <a:cubicBezTo>
                  <a:pt x="8646682" y="6542730"/>
                  <a:pt x="8275865" y="6572682"/>
                  <a:pt x="7934748" y="6540043"/>
                </a:cubicBezTo>
                <a:cubicBezTo>
                  <a:pt x="7593631" y="6507405"/>
                  <a:pt x="7640141" y="6525995"/>
                  <a:pt x="7511561" y="6540043"/>
                </a:cubicBezTo>
                <a:cubicBezTo>
                  <a:pt x="7382981" y="6554091"/>
                  <a:pt x="7303587" y="6528778"/>
                  <a:pt x="7207396" y="6540043"/>
                </a:cubicBezTo>
                <a:cubicBezTo>
                  <a:pt x="7111205" y="6551308"/>
                  <a:pt x="6911357" y="6522001"/>
                  <a:pt x="6784210" y="6540043"/>
                </a:cubicBezTo>
                <a:cubicBezTo>
                  <a:pt x="6657063" y="6558085"/>
                  <a:pt x="6314174" y="6541475"/>
                  <a:pt x="6003959" y="6540043"/>
                </a:cubicBezTo>
                <a:cubicBezTo>
                  <a:pt x="5693744" y="6538611"/>
                  <a:pt x="5782859" y="6530495"/>
                  <a:pt x="5580773" y="6540043"/>
                </a:cubicBezTo>
                <a:cubicBezTo>
                  <a:pt x="5378687" y="6549591"/>
                  <a:pt x="5371586" y="6544268"/>
                  <a:pt x="5276607" y="6540043"/>
                </a:cubicBezTo>
                <a:cubicBezTo>
                  <a:pt x="5181628" y="6535818"/>
                  <a:pt x="5004733" y="6561041"/>
                  <a:pt x="4853421" y="6540043"/>
                </a:cubicBezTo>
                <a:cubicBezTo>
                  <a:pt x="4702109" y="6519045"/>
                  <a:pt x="4514207" y="6513287"/>
                  <a:pt x="4311213" y="6540043"/>
                </a:cubicBezTo>
                <a:cubicBezTo>
                  <a:pt x="4108219" y="6566799"/>
                  <a:pt x="3810462" y="6531831"/>
                  <a:pt x="3649984" y="6540043"/>
                </a:cubicBezTo>
                <a:cubicBezTo>
                  <a:pt x="3489506" y="6548255"/>
                  <a:pt x="3313865" y="6552637"/>
                  <a:pt x="3226798" y="6540043"/>
                </a:cubicBezTo>
                <a:cubicBezTo>
                  <a:pt x="3139731" y="6527449"/>
                  <a:pt x="2538657" y="6525137"/>
                  <a:pt x="2327526" y="6540043"/>
                </a:cubicBezTo>
                <a:cubicBezTo>
                  <a:pt x="2116395" y="6554949"/>
                  <a:pt x="1969163" y="6570459"/>
                  <a:pt x="1666297" y="6540043"/>
                </a:cubicBezTo>
                <a:cubicBezTo>
                  <a:pt x="1363431" y="6509627"/>
                  <a:pt x="1066279" y="6581343"/>
                  <a:pt x="767026" y="6540043"/>
                </a:cubicBezTo>
                <a:cubicBezTo>
                  <a:pt x="467773" y="6498743"/>
                  <a:pt x="310177" y="6522190"/>
                  <a:pt x="0" y="6540043"/>
                </a:cubicBezTo>
                <a:cubicBezTo>
                  <a:pt x="2521" y="6374634"/>
                  <a:pt x="-25837" y="6135100"/>
                  <a:pt x="0" y="5951439"/>
                </a:cubicBezTo>
                <a:cubicBezTo>
                  <a:pt x="25837" y="5767778"/>
                  <a:pt x="-10176" y="5493619"/>
                  <a:pt x="0" y="5362835"/>
                </a:cubicBezTo>
                <a:cubicBezTo>
                  <a:pt x="10176" y="5232051"/>
                  <a:pt x="-19130" y="4965037"/>
                  <a:pt x="0" y="4643431"/>
                </a:cubicBezTo>
                <a:cubicBezTo>
                  <a:pt x="19130" y="4321825"/>
                  <a:pt x="28805" y="4199607"/>
                  <a:pt x="0" y="3989426"/>
                </a:cubicBezTo>
                <a:cubicBezTo>
                  <a:pt x="-28805" y="3779246"/>
                  <a:pt x="-22244" y="3505851"/>
                  <a:pt x="0" y="3204621"/>
                </a:cubicBezTo>
                <a:cubicBezTo>
                  <a:pt x="22244" y="2903391"/>
                  <a:pt x="-13929" y="2674953"/>
                  <a:pt x="0" y="2419816"/>
                </a:cubicBezTo>
                <a:cubicBezTo>
                  <a:pt x="13929" y="2164679"/>
                  <a:pt x="-19747" y="2029767"/>
                  <a:pt x="0" y="1700411"/>
                </a:cubicBezTo>
                <a:cubicBezTo>
                  <a:pt x="19747" y="1371056"/>
                  <a:pt x="-14985" y="1340648"/>
                  <a:pt x="0" y="981006"/>
                </a:cubicBezTo>
                <a:cubicBezTo>
                  <a:pt x="14985" y="621364"/>
                  <a:pt x="18263" y="289551"/>
                  <a:pt x="0" y="0"/>
                </a:cubicBezTo>
                <a:close/>
              </a:path>
            </a:pathLst>
          </a:custGeom>
          <a:solidFill>
            <a:srgbClr val="17408B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80085C5-B268-CF4E-9142-B2CD32787A83}"/>
              </a:ext>
            </a:extLst>
          </p:cNvPr>
          <p:cNvSpPr/>
          <p:nvPr/>
        </p:nvSpPr>
        <p:spPr>
          <a:xfrm rot="21542479">
            <a:off x="6676261" y="5406"/>
            <a:ext cx="5074596" cy="6413736"/>
          </a:xfrm>
          <a:custGeom>
            <a:avLst/>
            <a:gdLst>
              <a:gd name="connsiteX0" fmla="*/ 129147 w 5074596"/>
              <a:gd name="connsiteY0" fmla="*/ 1153413 h 6413736"/>
              <a:gd name="connsiteX1" fmla="*/ 5049268 w 5074596"/>
              <a:gd name="connsiteY1" fmla="*/ 1153413 h 6413736"/>
              <a:gd name="connsiteX2" fmla="*/ 5049268 w 5074596"/>
              <a:gd name="connsiteY2" fmla="*/ 6371584 h 6413736"/>
              <a:gd name="connsiteX3" fmla="*/ 129147 w 5074596"/>
              <a:gd name="connsiteY3" fmla="*/ 6371584 h 6413736"/>
              <a:gd name="connsiteX4" fmla="*/ 129147 w 5074596"/>
              <a:gd name="connsiteY4" fmla="*/ 1153413 h 6413736"/>
              <a:gd name="connsiteX0" fmla="*/ 129147 w 5074596"/>
              <a:gd name="connsiteY0" fmla="*/ 1153413 h 6413736"/>
              <a:gd name="connsiteX1" fmla="*/ 5049268 w 5074596"/>
              <a:gd name="connsiteY1" fmla="*/ 1153413 h 6413736"/>
              <a:gd name="connsiteX2" fmla="*/ 5049268 w 5074596"/>
              <a:gd name="connsiteY2" fmla="*/ 6371584 h 6413736"/>
              <a:gd name="connsiteX3" fmla="*/ 129147 w 5074596"/>
              <a:gd name="connsiteY3" fmla="*/ 6371584 h 6413736"/>
              <a:gd name="connsiteX4" fmla="*/ 129147 w 5074596"/>
              <a:gd name="connsiteY4" fmla="*/ 1153413 h 641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4596" h="6413736" fill="none" extrusionOk="0">
                <a:moveTo>
                  <a:pt x="129147" y="1153413"/>
                </a:moveTo>
                <a:cubicBezTo>
                  <a:pt x="664173" y="-1355600"/>
                  <a:pt x="3538982" y="863502"/>
                  <a:pt x="5049268" y="1153413"/>
                </a:cubicBezTo>
                <a:cubicBezTo>
                  <a:pt x="5071055" y="2579668"/>
                  <a:pt x="4909059" y="4603024"/>
                  <a:pt x="5049268" y="6371584"/>
                </a:cubicBezTo>
                <a:cubicBezTo>
                  <a:pt x="4308288" y="6094397"/>
                  <a:pt x="1460293" y="6684516"/>
                  <a:pt x="129147" y="6371584"/>
                </a:cubicBezTo>
                <a:cubicBezTo>
                  <a:pt x="334241" y="4761182"/>
                  <a:pt x="-6410" y="3734712"/>
                  <a:pt x="129147" y="1153413"/>
                </a:cubicBezTo>
                <a:close/>
              </a:path>
              <a:path w="5074596" h="6413736" stroke="0" extrusionOk="0">
                <a:moveTo>
                  <a:pt x="129147" y="1153413"/>
                </a:moveTo>
                <a:cubicBezTo>
                  <a:pt x="1593744" y="1033026"/>
                  <a:pt x="3529932" y="1299192"/>
                  <a:pt x="5049268" y="1153413"/>
                </a:cubicBezTo>
                <a:cubicBezTo>
                  <a:pt x="5015042" y="2982646"/>
                  <a:pt x="5150710" y="4433180"/>
                  <a:pt x="5049268" y="6371584"/>
                </a:cubicBezTo>
                <a:cubicBezTo>
                  <a:pt x="3172706" y="6581448"/>
                  <a:pt x="1613040" y="6289161"/>
                  <a:pt x="129147" y="6371584"/>
                </a:cubicBezTo>
                <a:cubicBezTo>
                  <a:pt x="108974" y="4586717"/>
                  <a:pt x="-7461" y="3642087"/>
                  <a:pt x="129147" y="1153413"/>
                </a:cubicBezTo>
                <a:close/>
              </a:path>
              <a:path w="5074596" h="6413736" fill="none" stroke="0" extrusionOk="0">
                <a:moveTo>
                  <a:pt x="129147" y="1153413"/>
                </a:moveTo>
                <a:cubicBezTo>
                  <a:pt x="265846" y="-1504110"/>
                  <a:pt x="3354906" y="1068432"/>
                  <a:pt x="5049268" y="1153413"/>
                </a:cubicBezTo>
                <a:cubicBezTo>
                  <a:pt x="5355380" y="2636054"/>
                  <a:pt x="4855715" y="4539246"/>
                  <a:pt x="5049268" y="6371584"/>
                </a:cubicBezTo>
                <a:cubicBezTo>
                  <a:pt x="4193004" y="6451312"/>
                  <a:pt x="1581611" y="6656040"/>
                  <a:pt x="129147" y="6371584"/>
                </a:cubicBezTo>
                <a:cubicBezTo>
                  <a:pt x="106778" y="4635542"/>
                  <a:pt x="-111337" y="3733093"/>
                  <a:pt x="129147" y="1153413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A464156B-E61F-1B41-A1A7-16D6B6288102}"/>
              </a:ext>
            </a:extLst>
          </p:cNvPr>
          <p:cNvSpPr/>
          <p:nvPr/>
        </p:nvSpPr>
        <p:spPr>
          <a:xfrm rot="15965027">
            <a:off x="1680389" y="7669207"/>
            <a:ext cx="45719" cy="1497264"/>
          </a:xfrm>
          <a:custGeom>
            <a:avLst/>
            <a:gdLst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1230 w 45719"/>
              <a:gd name="connsiteY2" fmla="*/ 767611 h 1497264"/>
              <a:gd name="connsiteX3" fmla="*/ 16852 w 45719"/>
              <a:gd name="connsiteY3" fmla="*/ 573491 h 1497264"/>
              <a:gd name="connsiteX4" fmla="*/ 16852 w 45719"/>
              <a:gd name="connsiteY4" fmla="*/ 865837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15298 w 45719"/>
              <a:gd name="connsiteY8" fmla="*/ 520200 h 1497264"/>
              <a:gd name="connsiteX9" fmla="*/ 8526 w 45719"/>
              <a:gd name="connsiteY9" fmla="*/ 292839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2261 w 45719"/>
              <a:gd name="connsiteY7" fmla="*/ 962660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45578 w 45719"/>
              <a:gd name="connsiteY6" fmla="*/ 1497264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28185 w 45719"/>
              <a:gd name="connsiteY5" fmla="*/ 773968 h 1497264"/>
              <a:gd name="connsiteX6" fmla="*/ 16852 w 45719"/>
              <a:gd name="connsiteY6" fmla="*/ 1169877 h 1497264"/>
              <a:gd name="connsiteX7" fmla="*/ 8526 w 45719"/>
              <a:gd name="connsiteY7" fmla="*/ 1169877 h 1497264"/>
              <a:gd name="connsiteX8" fmla="*/ 8526 w 45719"/>
              <a:gd name="connsiteY8" fmla="*/ 900919 h 1497264"/>
              <a:gd name="connsiteX9" fmla="*/ 8526 w 45719"/>
              <a:gd name="connsiteY9" fmla="*/ 596879 h 1497264"/>
              <a:gd name="connsiteX10" fmla="*/ 8526 w 45719"/>
              <a:gd name="connsiteY10" fmla="*/ 316226 h 1497264"/>
              <a:gd name="connsiteX11" fmla="*/ 8526 w 45719"/>
              <a:gd name="connsiteY11" fmla="*/ 493 h 1497264"/>
              <a:gd name="connsiteX0" fmla="*/ 8526 w 45719"/>
              <a:gd name="connsiteY0" fmla="*/ 493 h 1497264"/>
              <a:gd name="connsiteX1" fmla="*/ 16852 w 45719"/>
              <a:gd name="connsiteY1" fmla="*/ 493 h 1497264"/>
              <a:gd name="connsiteX2" fmla="*/ 16852 w 45719"/>
              <a:gd name="connsiteY2" fmla="*/ 292839 h 1497264"/>
              <a:gd name="connsiteX3" fmla="*/ 16852 w 45719"/>
              <a:gd name="connsiteY3" fmla="*/ 561797 h 1497264"/>
              <a:gd name="connsiteX4" fmla="*/ 16852 w 45719"/>
              <a:gd name="connsiteY4" fmla="*/ 854143 h 1497264"/>
              <a:gd name="connsiteX5" fmla="*/ 16852 w 45719"/>
              <a:gd name="connsiteY5" fmla="*/ 1169877 h 1497264"/>
              <a:gd name="connsiteX6" fmla="*/ 8526 w 45719"/>
              <a:gd name="connsiteY6" fmla="*/ 1169877 h 1497264"/>
              <a:gd name="connsiteX7" fmla="*/ 8526 w 45719"/>
              <a:gd name="connsiteY7" fmla="*/ 900919 h 1497264"/>
              <a:gd name="connsiteX8" fmla="*/ 8526 w 45719"/>
              <a:gd name="connsiteY8" fmla="*/ 596879 h 1497264"/>
              <a:gd name="connsiteX9" fmla="*/ 8526 w 45719"/>
              <a:gd name="connsiteY9" fmla="*/ 316226 h 1497264"/>
              <a:gd name="connsiteX10" fmla="*/ 8526 w 45719"/>
              <a:gd name="connsiteY10" fmla="*/ 493 h 149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497264" fill="none" extrusionOk="0">
                <a:moveTo>
                  <a:pt x="8526" y="493"/>
                </a:moveTo>
                <a:cubicBezTo>
                  <a:pt x="11612" y="3610"/>
                  <a:pt x="15699" y="3704"/>
                  <a:pt x="16852" y="493"/>
                </a:cubicBezTo>
                <a:cubicBezTo>
                  <a:pt x="31580" y="55099"/>
                  <a:pt x="25258" y="99632"/>
                  <a:pt x="16852" y="292839"/>
                </a:cubicBezTo>
                <a:cubicBezTo>
                  <a:pt x="4752" y="436344"/>
                  <a:pt x="5180" y="457518"/>
                  <a:pt x="16852" y="561797"/>
                </a:cubicBezTo>
                <a:cubicBezTo>
                  <a:pt x="9154" y="648670"/>
                  <a:pt x="7279" y="700492"/>
                  <a:pt x="16852" y="854143"/>
                </a:cubicBezTo>
                <a:cubicBezTo>
                  <a:pt x="23931" y="906366"/>
                  <a:pt x="-9665" y="1095164"/>
                  <a:pt x="16852" y="1169877"/>
                </a:cubicBezTo>
                <a:cubicBezTo>
                  <a:pt x="14020" y="1175005"/>
                  <a:pt x="12964" y="1174430"/>
                  <a:pt x="8526" y="1169877"/>
                </a:cubicBezTo>
                <a:cubicBezTo>
                  <a:pt x="5524" y="1073333"/>
                  <a:pt x="23397" y="956320"/>
                  <a:pt x="8526" y="900919"/>
                </a:cubicBezTo>
                <a:cubicBezTo>
                  <a:pt x="-1274" y="872555"/>
                  <a:pt x="-17701" y="690817"/>
                  <a:pt x="8526" y="596879"/>
                </a:cubicBezTo>
                <a:cubicBezTo>
                  <a:pt x="25215" y="559268"/>
                  <a:pt x="-23772" y="472757"/>
                  <a:pt x="8526" y="316226"/>
                </a:cubicBezTo>
                <a:cubicBezTo>
                  <a:pt x="12222" y="150884"/>
                  <a:pt x="-20799" y="66235"/>
                  <a:pt x="8526" y="493"/>
                </a:cubicBezTo>
                <a:close/>
              </a:path>
              <a:path w="45719" h="1497264" stroke="0" extrusionOk="0">
                <a:moveTo>
                  <a:pt x="8526" y="493"/>
                </a:moveTo>
                <a:cubicBezTo>
                  <a:pt x="11624" y="3695"/>
                  <a:pt x="13320" y="4596"/>
                  <a:pt x="16852" y="493"/>
                </a:cubicBezTo>
                <a:cubicBezTo>
                  <a:pt x="1897" y="122787"/>
                  <a:pt x="-4081" y="636352"/>
                  <a:pt x="11230" y="767611"/>
                </a:cubicBezTo>
                <a:cubicBezTo>
                  <a:pt x="28321" y="862366"/>
                  <a:pt x="10394" y="405855"/>
                  <a:pt x="16852" y="573491"/>
                </a:cubicBezTo>
                <a:cubicBezTo>
                  <a:pt x="43962" y="707930"/>
                  <a:pt x="6461" y="762537"/>
                  <a:pt x="16852" y="865837"/>
                </a:cubicBezTo>
                <a:cubicBezTo>
                  <a:pt x="12421" y="994128"/>
                  <a:pt x="12723" y="1007283"/>
                  <a:pt x="16852" y="1169877"/>
                </a:cubicBezTo>
                <a:cubicBezTo>
                  <a:pt x="15872" y="1167536"/>
                  <a:pt x="11484" y="1168225"/>
                  <a:pt x="8526" y="1169877"/>
                </a:cubicBezTo>
                <a:cubicBezTo>
                  <a:pt x="-3284" y="1031287"/>
                  <a:pt x="19139" y="986709"/>
                  <a:pt x="8526" y="900919"/>
                </a:cubicBezTo>
                <a:cubicBezTo>
                  <a:pt x="-23492" y="834666"/>
                  <a:pt x="22643" y="735737"/>
                  <a:pt x="15298" y="520200"/>
                </a:cubicBezTo>
                <a:cubicBezTo>
                  <a:pt x="26773" y="371400"/>
                  <a:pt x="7169" y="399705"/>
                  <a:pt x="8526" y="292839"/>
                </a:cubicBezTo>
                <a:cubicBezTo>
                  <a:pt x="19093" y="215510"/>
                  <a:pt x="3194" y="49760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2003" y="175"/>
                  <a:pt x="15588" y="4015"/>
                  <a:pt x="16852" y="493"/>
                </a:cubicBezTo>
                <a:cubicBezTo>
                  <a:pt x="35487" y="112861"/>
                  <a:pt x="24964" y="180657"/>
                  <a:pt x="16852" y="292839"/>
                </a:cubicBezTo>
                <a:cubicBezTo>
                  <a:pt x="17602" y="446650"/>
                  <a:pt x="10673" y="466246"/>
                  <a:pt x="16852" y="561797"/>
                </a:cubicBezTo>
                <a:cubicBezTo>
                  <a:pt x="1960" y="672568"/>
                  <a:pt x="34731" y="742227"/>
                  <a:pt x="16852" y="854143"/>
                </a:cubicBezTo>
                <a:cubicBezTo>
                  <a:pt x="38258" y="961652"/>
                  <a:pt x="15119" y="1030788"/>
                  <a:pt x="16852" y="1169877"/>
                </a:cubicBezTo>
                <a:cubicBezTo>
                  <a:pt x="13419" y="1171986"/>
                  <a:pt x="11054" y="1173541"/>
                  <a:pt x="8526" y="1169877"/>
                </a:cubicBezTo>
                <a:cubicBezTo>
                  <a:pt x="3112" y="1020521"/>
                  <a:pt x="929" y="1041559"/>
                  <a:pt x="2261" y="962660"/>
                </a:cubicBezTo>
                <a:cubicBezTo>
                  <a:pt x="28443" y="950243"/>
                  <a:pt x="18056" y="694678"/>
                  <a:pt x="8526" y="596879"/>
                </a:cubicBezTo>
                <a:cubicBezTo>
                  <a:pt x="-14109" y="518291"/>
                  <a:pt x="9805" y="420198"/>
                  <a:pt x="8526" y="316226"/>
                </a:cubicBezTo>
                <a:cubicBezTo>
                  <a:pt x="12811" y="155880"/>
                  <a:pt x="9570" y="51362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823" y="735"/>
                  <a:pt x="15299" y="-1088"/>
                  <a:pt x="16852" y="493"/>
                </a:cubicBezTo>
                <a:cubicBezTo>
                  <a:pt x="36222" y="51546"/>
                  <a:pt x="30630" y="136502"/>
                  <a:pt x="16852" y="292839"/>
                </a:cubicBezTo>
                <a:cubicBezTo>
                  <a:pt x="13393" y="416603"/>
                  <a:pt x="14549" y="466384"/>
                  <a:pt x="16852" y="561797"/>
                </a:cubicBezTo>
                <a:cubicBezTo>
                  <a:pt x="12731" y="659431"/>
                  <a:pt x="8595" y="708594"/>
                  <a:pt x="16852" y="854143"/>
                </a:cubicBezTo>
                <a:cubicBezTo>
                  <a:pt x="36036" y="996381"/>
                  <a:pt x="-5749" y="1072726"/>
                  <a:pt x="16852" y="1169877"/>
                </a:cubicBezTo>
                <a:cubicBezTo>
                  <a:pt x="13214" y="1172449"/>
                  <a:pt x="48195" y="1496668"/>
                  <a:pt x="45578" y="1497264"/>
                </a:cubicBezTo>
                <a:cubicBezTo>
                  <a:pt x="21687" y="1389324"/>
                  <a:pt x="8305" y="994224"/>
                  <a:pt x="8526" y="900919"/>
                </a:cubicBezTo>
                <a:cubicBezTo>
                  <a:pt x="-4178" y="821306"/>
                  <a:pt x="36716" y="698764"/>
                  <a:pt x="8526" y="596879"/>
                </a:cubicBezTo>
                <a:cubicBezTo>
                  <a:pt x="2190" y="506709"/>
                  <a:pt x="-9396" y="459891"/>
                  <a:pt x="8526" y="316226"/>
                </a:cubicBezTo>
                <a:cubicBezTo>
                  <a:pt x="4038" y="185394"/>
                  <a:pt x="6832" y="43418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9938" y="2152"/>
                  <a:pt x="14541" y="3452"/>
                  <a:pt x="16852" y="493"/>
                </a:cubicBezTo>
                <a:cubicBezTo>
                  <a:pt x="15250" y="74343"/>
                  <a:pt x="24979" y="153980"/>
                  <a:pt x="16852" y="292839"/>
                </a:cubicBezTo>
                <a:cubicBezTo>
                  <a:pt x="2473" y="437053"/>
                  <a:pt x="11574" y="461267"/>
                  <a:pt x="16852" y="561797"/>
                </a:cubicBezTo>
                <a:cubicBezTo>
                  <a:pt x="22612" y="611526"/>
                  <a:pt x="23828" y="714388"/>
                  <a:pt x="16852" y="854143"/>
                </a:cubicBezTo>
                <a:cubicBezTo>
                  <a:pt x="25532" y="910002"/>
                  <a:pt x="35181" y="710471"/>
                  <a:pt x="28185" y="773968"/>
                </a:cubicBezTo>
                <a:cubicBezTo>
                  <a:pt x="29474" y="836821"/>
                  <a:pt x="25414" y="1122798"/>
                  <a:pt x="16852" y="1169877"/>
                </a:cubicBezTo>
                <a:cubicBezTo>
                  <a:pt x="15180" y="1172422"/>
                  <a:pt x="11556" y="1171755"/>
                  <a:pt x="8526" y="1169877"/>
                </a:cubicBezTo>
                <a:cubicBezTo>
                  <a:pt x="-9196" y="1052800"/>
                  <a:pt x="22641" y="986298"/>
                  <a:pt x="8526" y="900919"/>
                </a:cubicBezTo>
                <a:cubicBezTo>
                  <a:pt x="770" y="875017"/>
                  <a:pt x="18981" y="685278"/>
                  <a:pt x="8526" y="596879"/>
                </a:cubicBezTo>
                <a:cubicBezTo>
                  <a:pt x="15459" y="503482"/>
                  <a:pt x="14126" y="464040"/>
                  <a:pt x="8526" y="316226"/>
                </a:cubicBezTo>
                <a:cubicBezTo>
                  <a:pt x="22703" y="162997"/>
                  <a:pt x="10287" y="67765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1553" y="2088"/>
                  <a:pt x="14997" y="3574"/>
                  <a:pt x="16852" y="493"/>
                </a:cubicBezTo>
                <a:cubicBezTo>
                  <a:pt x="21678" y="63517"/>
                  <a:pt x="22858" y="120983"/>
                  <a:pt x="16852" y="292839"/>
                </a:cubicBezTo>
                <a:cubicBezTo>
                  <a:pt x="7695" y="430253"/>
                  <a:pt x="16493" y="463991"/>
                  <a:pt x="16852" y="561797"/>
                </a:cubicBezTo>
                <a:cubicBezTo>
                  <a:pt x="16785" y="656894"/>
                  <a:pt x="16279" y="709694"/>
                  <a:pt x="16852" y="854143"/>
                </a:cubicBezTo>
                <a:cubicBezTo>
                  <a:pt x="33171" y="941644"/>
                  <a:pt x="17623" y="1056462"/>
                  <a:pt x="16852" y="1169877"/>
                </a:cubicBezTo>
                <a:cubicBezTo>
                  <a:pt x="14216" y="1173763"/>
                  <a:pt x="12427" y="1173697"/>
                  <a:pt x="8526" y="1169877"/>
                </a:cubicBezTo>
                <a:cubicBezTo>
                  <a:pt x="16051" y="1048594"/>
                  <a:pt x="11205" y="972219"/>
                  <a:pt x="8526" y="900919"/>
                </a:cubicBezTo>
                <a:cubicBezTo>
                  <a:pt x="4509" y="867715"/>
                  <a:pt x="398" y="698508"/>
                  <a:pt x="8526" y="596879"/>
                </a:cubicBezTo>
                <a:cubicBezTo>
                  <a:pt x="7271" y="529138"/>
                  <a:pt x="-2528" y="446613"/>
                  <a:pt x="8526" y="316226"/>
                </a:cubicBezTo>
                <a:cubicBezTo>
                  <a:pt x="4688" y="164599"/>
                  <a:pt x="-8725" y="93259"/>
                  <a:pt x="8526" y="493"/>
                </a:cubicBezTo>
                <a:close/>
              </a:path>
              <a:path w="45719" h="1497264" fill="none" stroke="0" extrusionOk="0">
                <a:moveTo>
                  <a:pt x="8526" y="493"/>
                </a:moveTo>
                <a:cubicBezTo>
                  <a:pt x="10778" y="2732"/>
                  <a:pt x="14734" y="3619"/>
                  <a:pt x="16852" y="493"/>
                </a:cubicBezTo>
                <a:cubicBezTo>
                  <a:pt x="29919" y="61985"/>
                  <a:pt x="12582" y="110577"/>
                  <a:pt x="16852" y="292839"/>
                </a:cubicBezTo>
                <a:cubicBezTo>
                  <a:pt x="4525" y="438314"/>
                  <a:pt x="8373" y="464850"/>
                  <a:pt x="16852" y="561797"/>
                </a:cubicBezTo>
                <a:cubicBezTo>
                  <a:pt x="692" y="642947"/>
                  <a:pt x="13207" y="705842"/>
                  <a:pt x="16852" y="854143"/>
                </a:cubicBezTo>
                <a:cubicBezTo>
                  <a:pt x="30301" y="924018"/>
                  <a:pt x="8371" y="1081568"/>
                  <a:pt x="16852" y="1169877"/>
                </a:cubicBezTo>
                <a:cubicBezTo>
                  <a:pt x="13992" y="1174758"/>
                  <a:pt x="12677" y="1174302"/>
                  <a:pt x="8526" y="1169877"/>
                </a:cubicBezTo>
                <a:cubicBezTo>
                  <a:pt x="4613" y="1058752"/>
                  <a:pt x="5513" y="973798"/>
                  <a:pt x="8526" y="900919"/>
                </a:cubicBezTo>
                <a:cubicBezTo>
                  <a:pt x="18513" y="879256"/>
                  <a:pt x="5463" y="692938"/>
                  <a:pt x="8526" y="596879"/>
                </a:cubicBezTo>
                <a:cubicBezTo>
                  <a:pt x="13094" y="543297"/>
                  <a:pt x="-553" y="469603"/>
                  <a:pt x="8526" y="316226"/>
                </a:cubicBezTo>
                <a:cubicBezTo>
                  <a:pt x="14012" y="157052"/>
                  <a:pt x="-5336" y="81496"/>
                  <a:pt x="8526" y="493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E0886631-F482-134B-A2D8-B32BD4B34D9C}"/>
              </a:ext>
            </a:extLst>
          </p:cNvPr>
          <p:cNvSpPr/>
          <p:nvPr/>
        </p:nvSpPr>
        <p:spPr>
          <a:xfrm rot="16410807">
            <a:off x="1505914" y="7715574"/>
            <a:ext cx="45719" cy="1191497"/>
          </a:xfrm>
          <a:custGeom>
            <a:avLst/>
            <a:gdLst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1230 w 45719"/>
              <a:gd name="connsiteY2" fmla="*/ 610852 h 1191497"/>
              <a:gd name="connsiteX3" fmla="*/ 16852 w 45719"/>
              <a:gd name="connsiteY3" fmla="*/ 456374 h 1191497"/>
              <a:gd name="connsiteX4" fmla="*/ 16852 w 45719"/>
              <a:gd name="connsiteY4" fmla="*/ 689018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15298 w 45719"/>
              <a:gd name="connsiteY8" fmla="*/ 413966 h 1191497"/>
              <a:gd name="connsiteX9" fmla="*/ 8526 w 45719"/>
              <a:gd name="connsiteY9" fmla="*/ 233036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2261 w 45719"/>
              <a:gd name="connsiteY7" fmla="*/ 766068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45578 w 45719"/>
              <a:gd name="connsiteY6" fmla="*/ 1191497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28185 w 45719"/>
              <a:gd name="connsiteY5" fmla="*/ 615910 h 1191497"/>
              <a:gd name="connsiteX6" fmla="*/ 16852 w 45719"/>
              <a:gd name="connsiteY6" fmla="*/ 930968 h 1191497"/>
              <a:gd name="connsiteX7" fmla="*/ 8526 w 45719"/>
              <a:gd name="connsiteY7" fmla="*/ 930968 h 1191497"/>
              <a:gd name="connsiteX8" fmla="*/ 8526 w 45719"/>
              <a:gd name="connsiteY8" fmla="*/ 716936 h 1191497"/>
              <a:gd name="connsiteX9" fmla="*/ 8526 w 45719"/>
              <a:gd name="connsiteY9" fmla="*/ 474986 h 1191497"/>
              <a:gd name="connsiteX10" fmla="*/ 8526 w 45719"/>
              <a:gd name="connsiteY10" fmla="*/ 251647 h 1191497"/>
              <a:gd name="connsiteX11" fmla="*/ 8526 w 45719"/>
              <a:gd name="connsiteY11" fmla="*/ 392 h 1191497"/>
              <a:gd name="connsiteX0" fmla="*/ 8526 w 45719"/>
              <a:gd name="connsiteY0" fmla="*/ 392 h 1191497"/>
              <a:gd name="connsiteX1" fmla="*/ 16852 w 45719"/>
              <a:gd name="connsiteY1" fmla="*/ 392 h 1191497"/>
              <a:gd name="connsiteX2" fmla="*/ 16852 w 45719"/>
              <a:gd name="connsiteY2" fmla="*/ 233036 h 1191497"/>
              <a:gd name="connsiteX3" fmla="*/ 16852 w 45719"/>
              <a:gd name="connsiteY3" fmla="*/ 447069 h 1191497"/>
              <a:gd name="connsiteX4" fmla="*/ 16852 w 45719"/>
              <a:gd name="connsiteY4" fmla="*/ 679712 h 1191497"/>
              <a:gd name="connsiteX5" fmla="*/ 16852 w 45719"/>
              <a:gd name="connsiteY5" fmla="*/ 930968 h 1191497"/>
              <a:gd name="connsiteX6" fmla="*/ 8526 w 45719"/>
              <a:gd name="connsiteY6" fmla="*/ 930968 h 1191497"/>
              <a:gd name="connsiteX7" fmla="*/ 8526 w 45719"/>
              <a:gd name="connsiteY7" fmla="*/ 716936 h 1191497"/>
              <a:gd name="connsiteX8" fmla="*/ 8526 w 45719"/>
              <a:gd name="connsiteY8" fmla="*/ 474986 h 1191497"/>
              <a:gd name="connsiteX9" fmla="*/ 8526 w 45719"/>
              <a:gd name="connsiteY9" fmla="*/ 251647 h 1191497"/>
              <a:gd name="connsiteX10" fmla="*/ 8526 w 45719"/>
              <a:gd name="connsiteY10" fmla="*/ 392 h 119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19" h="1191497" fill="none" extrusionOk="0">
                <a:moveTo>
                  <a:pt x="8526" y="392"/>
                </a:moveTo>
                <a:cubicBezTo>
                  <a:pt x="11574" y="2937"/>
                  <a:pt x="15627" y="2929"/>
                  <a:pt x="16852" y="392"/>
                </a:cubicBezTo>
                <a:cubicBezTo>
                  <a:pt x="28883" y="45016"/>
                  <a:pt x="24603" y="80201"/>
                  <a:pt x="16852" y="233036"/>
                </a:cubicBezTo>
                <a:cubicBezTo>
                  <a:pt x="4627" y="347328"/>
                  <a:pt x="6017" y="364096"/>
                  <a:pt x="16852" y="447069"/>
                </a:cubicBezTo>
                <a:cubicBezTo>
                  <a:pt x="9564" y="516196"/>
                  <a:pt x="6707" y="555601"/>
                  <a:pt x="16852" y="679712"/>
                </a:cubicBezTo>
                <a:cubicBezTo>
                  <a:pt x="23475" y="724021"/>
                  <a:pt x="-1184" y="868464"/>
                  <a:pt x="16852" y="930968"/>
                </a:cubicBezTo>
                <a:cubicBezTo>
                  <a:pt x="13991" y="935146"/>
                  <a:pt x="12786" y="934495"/>
                  <a:pt x="8526" y="930968"/>
                </a:cubicBezTo>
                <a:cubicBezTo>
                  <a:pt x="5505" y="855454"/>
                  <a:pt x="24003" y="759541"/>
                  <a:pt x="8526" y="716936"/>
                </a:cubicBezTo>
                <a:cubicBezTo>
                  <a:pt x="-5386" y="701553"/>
                  <a:pt x="-13676" y="549653"/>
                  <a:pt x="8526" y="474986"/>
                </a:cubicBezTo>
                <a:cubicBezTo>
                  <a:pt x="24558" y="446870"/>
                  <a:pt x="-21298" y="376679"/>
                  <a:pt x="8526" y="251647"/>
                </a:cubicBezTo>
                <a:cubicBezTo>
                  <a:pt x="13309" y="113286"/>
                  <a:pt x="-11237" y="53087"/>
                  <a:pt x="8526" y="392"/>
                </a:cubicBezTo>
                <a:close/>
              </a:path>
              <a:path w="45719" h="1191497" stroke="0" extrusionOk="0">
                <a:moveTo>
                  <a:pt x="8526" y="392"/>
                </a:moveTo>
                <a:cubicBezTo>
                  <a:pt x="11692" y="3004"/>
                  <a:pt x="13349" y="3651"/>
                  <a:pt x="16852" y="392"/>
                </a:cubicBezTo>
                <a:cubicBezTo>
                  <a:pt x="12102" y="82387"/>
                  <a:pt x="-8431" y="498627"/>
                  <a:pt x="11230" y="610852"/>
                </a:cubicBezTo>
                <a:cubicBezTo>
                  <a:pt x="33390" y="688157"/>
                  <a:pt x="10892" y="326640"/>
                  <a:pt x="16852" y="456374"/>
                </a:cubicBezTo>
                <a:cubicBezTo>
                  <a:pt x="38765" y="561162"/>
                  <a:pt x="5277" y="607143"/>
                  <a:pt x="16852" y="689018"/>
                </a:cubicBezTo>
                <a:cubicBezTo>
                  <a:pt x="12999" y="789782"/>
                  <a:pt x="12050" y="799343"/>
                  <a:pt x="16852" y="930968"/>
                </a:cubicBezTo>
                <a:cubicBezTo>
                  <a:pt x="15809" y="929087"/>
                  <a:pt x="11721" y="929208"/>
                  <a:pt x="8526" y="930968"/>
                </a:cubicBezTo>
                <a:cubicBezTo>
                  <a:pt x="-9469" y="818204"/>
                  <a:pt x="16003" y="787003"/>
                  <a:pt x="8526" y="716936"/>
                </a:cubicBezTo>
                <a:cubicBezTo>
                  <a:pt x="-26216" y="667243"/>
                  <a:pt x="23176" y="587919"/>
                  <a:pt x="15298" y="413966"/>
                </a:cubicBezTo>
                <a:cubicBezTo>
                  <a:pt x="28238" y="295174"/>
                  <a:pt x="7904" y="316159"/>
                  <a:pt x="8526" y="233036"/>
                </a:cubicBezTo>
                <a:cubicBezTo>
                  <a:pt x="29235" y="174513"/>
                  <a:pt x="5379" y="43674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2065" y="144"/>
                  <a:pt x="15162" y="2865"/>
                  <a:pt x="16852" y="392"/>
                </a:cubicBezTo>
                <a:cubicBezTo>
                  <a:pt x="36159" y="92223"/>
                  <a:pt x="22639" y="139712"/>
                  <a:pt x="16852" y="233036"/>
                </a:cubicBezTo>
                <a:cubicBezTo>
                  <a:pt x="15648" y="354112"/>
                  <a:pt x="10638" y="370572"/>
                  <a:pt x="16852" y="447069"/>
                </a:cubicBezTo>
                <a:cubicBezTo>
                  <a:pt x="1580" y="537102"/>
                  <a:pt x="41776" y="592436"/>
                  <a:pt x="16852" y="679712"/>
                </a:cubicBezTo>
                <a:cubicBezTo>
                  <a:pt x="35845" y="765601"/>
                  <a:pt x="15086" y="819273"/>
                  <a:pt x="16852" y="930968"/>
                </a:cubicBezTo>
                <a:cubicBezTo>
                  <a:pt x="13708" y="932586"/>
                  <a:pt x="11092" y="934503"/>
                  <a:pt x="8526" y="930968"/>
                </a:cubicBezTo>
                <a:cubicBezTo>
                  <a:pt x="3209" y="812074"/>
                  <a:pt x="3054" y="826405"/>
                  <a:pt x="2261" y="766068"/>
                </a:cubicBezTo>
                <a:cubicBezTo>
                  <a:pt x="26909" y="756907"/>
                  <a:pt x="18923" y="553041"/>
                  <a:pt x="8526" y="474986"/>
                </a:cubicBezTo>
                <a:cubicBezTo>
                  <a:pt x="-9395" y="412126"/>
                  <a:pt x="9355" y="318493"/>
                  <a:pt x="8526" y="251647"/>
                </a:cubicBezTo>
                <a:cubicBezTo>
                  <a:pt x="12728" y="124128"/>
                  <a:pt x="10922" y="35895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9864" y="588"/>
                  <a:pt x="15146" y="-703"/>
                  <a:pt x="16852" y="392"/>
                </a:cubicBezTo>
                <a:cubicBezTo>
                  <a:pt x="34927" y="41275"/>
                  <a:pt x="27781" y="108708"/>
                  <a:pt x="16852" y="233036"/>
                </a:cubicBezTo>
                <a:cubicBezTo>
                  <a:pt x="12016" y="335329"/>
                  <a:pt x="15400" y="367690"/>
                  <a:pt x="16852" y="447069"/>
                </a:cubicBezTo>
                <a:cubicBezTo>
                  <a:pt x="12711" y="525285"/>
                  <a:pt x="7276" y="562142"/>
                  <a:pt x="16852" y="679712"/>
                </a:cubicBezTo>
                <a:cubicBezTo>
                  <a:pt x="41577" y="798292"/>
                  <a:pt x="-2493" y="853536"/>
                  <a:pt x="16852" y="930968"/>
                </a:cubicBezTo>
                <a:cubicBezTo>
                  <a:pt x="12885" y="933136"/>
                  <a:pt x="48186" y="1190571"/>
                  <a:pt x="45578" y="1191497"/>
                </a:cubicBezTo>
                <a:cubicBezTo>
                  <a:pt x="31184" y="1103097"/>
                  <a:pt x="8547" y="788761"/>
                  <a:pt x="8526" y="716936"/>
                </a:cubicBezTo>
                <a:cubicBezTo>
                  <a:pt x="3540" y="658497"/>
                  <a:pt x="27302" y="555530"/>
                  <a:pt x="8526" y="474986"/>
                </a:cubicBezTo>
                <a:cubicBezTo>
                  <a:pt x="-4799" y="402539"/>
                  <a:pt x="-2139" y="363731"/>
                  <a:pt x="8526" y="251647"/>
                </a:cubicBezTo>
                <a:cubicBezTo>
                  <a:pt x="4065" y="146035"/>
                  <a:pt x="6332" y="38797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0046" y="1668"/>
                  <a:pt x="14480" y="3001"/>
                  <a:pt x="16852" y="392"/>
                </a:cubicBezTo>
                <a:cubicBezTo>
                  <a:pt x="18523" y="58791"/>
                  <a:pt x="22839" y="119729"/>
                  <a:pt x="16852" y="233036"/>
                </a:cubicBezTo>
                <a:cubicBezTo>
                  <a:pt x="115" y="347281"/>
                  <a:pt x="11664" y="368332"/>
                  <a:pt x="16852" y="447069"/>
                </a:cubicBezTo>
                <a:cubicBezTo>
                  <a:pt x="14948" y="497839"/>
                  <a:pt x="28607" y="561815"/>
                  <a:pt x="16852" y="679712"/>
                </a:cubicBezTo>
                <a:cubicBezTo>
                  <a:pt x="24216" y="723985"/>
                  <a:pt x="35679" y="564236"/>
                  <a:pt x="28185" y="615910"/>
                </a:cubicBezTo>
                <a:cubicBezTo>
                  <a:pt x="29382" y="666606"/>
                  <a:pt x="23109" y="894489"/>
                  <a:pt x="16852" y="930968"/>
                </a:cubicBezTo>
                <a:cubicBezTo>
                  <a:pt x="15126" y="932995"/>
                  <a:pt x="11532" y="932090"/>
                  <a:pt x="8526" y="930968"/>
                </a:cubicBezTo>
                <a:cubicBezTo>
                  <a:pt x="-5022" y="837641"/>
                  <a:pt x="21192" y="785245"/>
                  <a:pt x="8526" y="716936"/>
                </a:cubicBezTo>
                <a:cubicBezTo>
                  <a:pt x="1685" y="696857"/>
                  <a:pt x="14910" y="546066"/>
                  <a:pt x="8526" y="474986"/>
                </a:cubicBezTo>
                <a:cubicBezTo>
                  <a:pt x="14871" y="400072"/>
                  <a:pt x="10959" y="368284"/>
                  <a:pt x="8526" y="251647"/>
                </a:cubicBezTo>
                <a:cubicBezTo>
                  <a:pt x="17446" y="135583"/>
                  <a:pt x="8917" y="54086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234" y="1632"/>
                  <a:pt x="15010" y="3100"/>
                  <a:pt x="16852" y="392"/>
                </a:cubicBezTo>
                <a:cubicBezTo>
                  <a:pt x="20135" y="49534"/>
                  <a:pt x="28351" y="95891"/>
                  <a:pt x="16852" y="233036"/>
                </a:cubicBezTo>
                <a:cubicBezTo>
                  <a:pt x="7797" y="345421"/>
                  <a:pt x="14976" y="369389"/>
                  <a:pt x="16852" y="447069"/>
                </a:cubicBezTo>
                <a:cubicBezTo>
                  <a:pt x="15803" y="522496"/>
                  <a:pt x="18631" y="564686"/>
                  <a:pt x="16852" y="679712"/>
                </a:cubicBezTo>
                <a:cubicBezTo>
                  <a:pt x="30701" y="750635"/>
                  <a:pt x="19179" y="835214"/>
                  <a:pt x="16852" y="930968"/>
                </a:cubicBezTo>
                <a:cubicBezTo>
                  <a:pt x="14200" y="934079"/>
                  <a:pt x="12499" y="933918"/>
                  <a:pt x="8526" y="930968"/>
                </a:cubicBezTo>
                <a:cubicBezTo>
                  <a:pt x="16788" y="835482"/>
                  <a:pt x="12035" y="768277"/>
                  <a:pt x="8526" y="716936"/>
                </a:cubicBezTo>
                <a:cubicBezTo>
                  <a:pt x="6817" y="693773"/>
                  <a:pt x="2078" y="569660"/>
                  <a:pt x="8526" y="474986"/>
                </a:cubicBezTo>
                <a:cubicBezTo>
                  <a:pt x="-1875" y="418739"/>
                  <a:pt x="-2327" y="358453"/>
                  <a:pt x="8526" y="251647"/>
                </a:cubicBezTo>
                <a:cubicBezTo>
                  <a:pt x="6154" y="130524"/>
                  <a:pt x="-9655" y="77091"/>
                  <a:pt x="8526" y="392"/>
                </a:cubicBezTo>
                <a:close/>
              </a:path>
              <a:path w="45719" h="1191497" fill="none" stroke="0" extrusionOk="0">
                <a:moveTo>
                  <a:pt x="8526" y="392"/>
                </a:moveTo>
                <a:cubicBezTo>
                  <a:pt x="11032" y="2275"/>
                  <a:pt x="15286" y="2725"/>
                  <a:pt x="16852" y="392"/>
                </a:cubicBezTo>
                <a:cubicBezTo>
                  <a:pt x="33393" y="50272"/>
                  <a:pt x="19646" y="87839"/>
                  <a:pt x="16852" y="233036"/>
                </a:cubicBezTo>
                <a:cubicBezTo>
                  <a:pt x="5359" y="348463"/>
                  <a:pt x="8601" y="369588"/>
                  <a:pt x="16852" y="447069"/>
                </a:cubicBezTo>
                <a:cubicBezTo>
                  <a:pt x="2368" y="511360"/>
                  <a:pt x="14284" y="562632"/>
                  <a:pt x="16852" y="679712"/>
                </a:cubicBezTo>
                <a:cubicBezTo>
                  <a:pt x="34330" y="735979"/>
                  <a:pt x="11650" y="853072"/>
                  <a:pt x="16852" y="930968"/>
                </a:cubicBezTo>
                <a:cubicBezTo>
                  <a:pt x="13835" y="934824"/>
                  <a:pt x="12612" y="934559"/>
                  <a:pt x="8526" y="930968"/>
                </a:cubicBezTo>
                <a:cubicBezTo>
                  <a:pt x="4872" y="842886"/>
                  <a:pt x="12764" y="767301"/>
                  <a:pt x="8526" y="716936"/>
                </a:cubicBezTo>
                <a:cubicBezTo>
                  <a:pt x="3048" y="693068"/>
                  <a:pt x="-2611" y="550048"/>
                  <a:pt x="8526" y="474986"/>
                </a:cubicBezTo>
                <a:cubicBezTo>
                  <a:pt x="5427" y="430960"/>
                  <a:pt x="-5859" y="370491"/>
                  <a:pt x="8526" y="251647"/>
                </a:cubicBezTo>
                <a:cubicBezTo>
                  <a:pt x="14386" y="126228"/>
                  <a:pt x="-6046" y="60457"/>
                  <a:pt x="8526" y="392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32A6CAB-CE58-BE4C-88C8-C2770DE71B2A}"/>
              </a:ext>
            </a:extLst>
          </p:cNvPr>
          <p:cNvSpPr/>
          <p:nvPr/>
        </p:nvSpPr>
        <p:spPr>
          <a:xfrm rot="16200000" flipH="1">
            <a:off x="1612947" y="8024283"/>
            <a:ext cx="56633" cy="1319215"/>
          </a:xfrm>
          <a:custGeom>
            <a:avLst/>
            <a:gdLst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13911 w 56633"/>
              <a:gd name="connsiteY2" fmla="*/ 676330 h 1319215"/>
              <a:gd name="connsiteX3" fmla="*/ 20875 w 56633"/>
              <a:gd name="connsiteY3" fmla="*/ 505294 h 1319215"/>
              <a:gd name="connsiteX4" fmla="*/ 20875 w 56633"/>
              <a:gd name="connsiteY4" fmla="*/ 762875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8950 w 56633"/>
              <a:gd name="connsiteY8" fmla="*/ 458340 h 1319215"/>
              <a:gd name="connsiteX9" fmla="*/ 10562 w 56633"/>
              <a:gd name="connsiteY9" fmla="*/ 258015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2801 w 56633"/>
              <a:gd name="connsiteY7" fmla="*/ 848184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56458 w 56633"/>
              <a:gd name="connsiteY6" fmla="*/ 1319215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34914 w 56633"/>
              <a:gd name="connsiteY5" fmla="*/ 681931 h 1319215"/>
              <a:gd name="connsiteX6" fmla="*/ 20875 w 56633"/>
              <a:gd name="connsiteY6" fmla="*/ 1030760 h 1319215"/>
              <a:gd name="connsiteX7" fmla="*/ 10562 w 56633"/>
              <a:gd name="connsiteY7" fmla="*/ 1030760 h 1319215"/>
              <a:gd name="connsiteX8" fmla="*/ 10562 w 56633"/>
              <a:gd name="connsiteY8" fmla="*/ 793785 h 1319215"/>
              <a:gd name="connsiteX9" fmla="*/ 10562 w 56633"/>
              <a:gd name="connsiteY9" fmla="*/ 525900 h 1319215"/>
              <a:gd name="connsiteX10" fmla="*/ 10562 w 56633"/>
              <a:gd name="connsiteY10" fmla="*/ 278622 h 1319215"/>
              <a:gd name="connsiteX11" fmla="*/ 10562 w 56633"/>
              <a:gd name="connsiteY11" fmla="*/ 434 h 1319215"/>
              <a:gd name="connsiteX0" fmla="*/ 10562 w 56633"/>
              <a:gd name="connsiteY0" fmla="*/ 434 h 1319215"/>
              <a:gd name="connsiteX1" fmla="*/ 20875 w 56633"/>
              <a:gd name="connsiteY1" fmla="*/ 434 h 1319215"/>
              <a:gd name="connsiteX2" fmla="*/ 20875 w 56633"/>
              <a:gd name="connsiteY2" fmla="*/ 258015 h 1319215"/>
              <a:gd name="connsiteX3" fmla="*/ 20875 w 56633"/>
              <a:gd name="connsiteY3" fmla="*/ 494990 h 1319215"/>
              <a:gd name="connsiteX4" fmla="*/ 20875 w 56633"/>
              <a:gd name="connsiteY4" fmla="*/ 752572 h 1319215"/>
              <a:gd name="connsiteX5" fmla="*/ 20875 w 56633"/>
              <a:gd name="connsiteY5" fmla="*/ 1030760 h 1319215"/>
              <a:gd name="connsiteX6" fmla="*/ 10562 w 56633"/>
              <a:gd name="connsiteY6" fmla="*/ 1030760 h 1319215"/>
              <a:gd name="connsiteX7" fmla="*/ 10562 w 56633"/>
              <a:gd name="connsiteY7" fmla="*/ 793785 h 1319215"/>
              <a:gd name="connsiteX8" fmla="*/ 10562 w 56633"/>
              <a:gd name="connsiteY8" fmla="*/ 525900 h 1319215"/>
              <a:gd name="connsiteX9" fmla="*/ 10562 w 56633"/>
              <a:gd name="connsiteY9" fmla="*/ 278622 h 1319215"/>
              <a:gd name="connsiteX10" fmla="*/ 10562 w 56633"/>
              <a:gd name="connsiteY10" fmla="*/ 434 h 131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633" h="1319215" fill="none" extrusionOk="0">
                <a:moveTo>
                  <a:pt x="10562" y="434"/>
                </a:moveTo>
                <a:cubicBezTo>
                  <a:pt x="14108" y="2972"/>
                  <a:pt x="19578" y="3546"/>
                  <a:pt x="20875" y="434"/>
                </a:cubicBezTo>
                <a:cubicBezTo>
                  <a:pt x="32471" y="52280"/>
                  <a:pt x="29713" y="91396"/>
                  <a:pt x="20875" y="258015"/>
                </a:cubicBezTo>
                <a:cubicBezTo>
                  <a:pt x="5359" y="384668"/>
                  <a:pt x="8339" y="403447"/>
                  <a:pt x="20875" y="494990"/>
                </a:cubicBezTo>
                <a:cubicBezTo>
                  <a:pt x="3444" y="570914"/>
                  <a:pt x="9428" y="616853"/>
                  <a:pt x="20875" y="752572"/>
                </a:cubicBezTo>
                <a:cubicBezTo>
                  <a:pt x="28745" y="804759"/>
                  <a:pt x="-319" y="961460"/>
                  <a:pt x="20875" y="1030760"/>
                </a:cubicBezTo>
                <a:cubicBezTo>
                  <a:pt x="17437" y="1035231"/>
                  <a:pt x="16033" y="1034815"/>
                  <a:pt x="10562" y="1030760"/>
                </a:cubicBezTo>
                <a:cubicBezTo>
                  <a:pt x="6817" y="947822"/>
                  <a:pt x="20722" y="845534"/>
                  <a:pt x="10562" y="793785"/>
                </a:cubicBezTo>
                <a:cubicBezTo>
                  <a:pt x="-9667" y="782791"/>
                  <a:pt x="-21320" y="608859"/>
                  <a:pt x="10562" y="525900"/>
                </a:cubicBezTo>
                <a:cubicBezTo>
                  <a:pt x="30157" y="496084"/>
                  <a:pt x="-18591" y="413918"/>
                  <a:pt x="10562" y="278622"/>
                </a:cubicBezTo>
                <a:cubicBezTo>
                  <a:pt x="16513" y="124096"/>
                  <a:pt x="-17573" y="58537"/>
                  <a:pt x="10562" y="434"/>
                </a:cubicBezTo>
                <a:close/>
              </a:path>
              <a:path w="56633" h="1319215" stroke="0" extrusionOk="0">
                <a:moveTo>
                  <a:pt x="10562" y="434"/>
                </a:moveTo>
                <a:cubicBezTo>
                  <a:pt x="14573" y="3417"/>
                  <a:pt x="16558" y="4014"/>
                  <a:pt x="20875" y="434"/>
                </a:cubicBezTo>
                <a:cubicBezTo>
                  <a:pt x="8996" y="103885"/>
                  <a:pt x="-5797" y="556193"/>
                  <a:pt x="13911" y="676330"/>
                </a:cubicBezTo>
                <a:cubicBezTo>
                  <a:pt x="54369" y="766409"/>
                  <a:pt x="13402" y="356840"/>
                  <a:pt x="20875" y="505294"/>
                </a:cubicBezTo>
                <a:cubicBezTo>
                  <a:pt x="55960" y="626580"/>
                  <a:pt x="-3333" y="674468"/>
                  <a:pt x="20875" y="762875"/>
                </a:cubicBezTo>
                <a:cubicBezTo>
                  <a:pt x="15835" y="875339"/>
                  <a:pt x="15426" y="886240"/>
                  <a:pt x="20875" y="1030760"/>
                </a:cubicBezTo>
                <a:cubicBezTo>
                  <a:pt x="19613" y="1028620"/>
                  <a:pt x="14240" y="1029216"/>
                  <a:pt x="10562" y="1030760"/>
                </a:cubicBezTo>
                <a:cubicBezTo>
                  <a:pt x="-10242" y="906099"/>
                  <a:pt x="22644" y="868166"/>
                  <a:pt x="10562" y="793785"/>
                </a:cubicBezTo>
                <a:cubicBezTo>
                  <a:pt x="-32526" y="739964"/>
                  <a:pt x="27330" y="648030"/>
                  <a:pt x="18950" y="458340"/>
                </a:cubicBezTo>
                <a:cubicBezTo>
                  <a:pt x="37544" y="326209"/>
                  <a:pt x="8344" y="355632"/>
                  <a:pt x="10562" y="258015"/>
                </a:cubicBezTo>
                <a:cubicBezTo>
                  <a:pt x="28357" y="191415"/>
                  <a:pt x="6203" y="45830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4878" y="160"/>
                  <a:pt x="18792" y="3197"/>
                  <a:pt x="20875" y="434"/>
                </a:cubicBezTo>
                <a:cubicBezTo>
                  <a:pt x="40602" y="99319"/>
                  <a:pt x="27652" y="154036"/>
                  <a:pt x="20875" y="258015"/>
                </a:cubicBezTo>
                <a:cubicBezTo>
                  <a:pt x="21762" y="394561"/>
                  <a:pt x="14337" y="411573"/>
                  <a:pt x="20875" y="494990"/>
                </a:cubicBezTo>
                <a:cubicBezTo>
                  <a:pt x="9596" y="588113"/>
                  <a:pt x="45672" y="654916"/>
                  <a:pt x="20875" y="752572"/>
                </a:cubicBezTo>
                <a:cubicBezTo>
                  <a:pt x="37978" y="853423"/>
                  <a:pt x="15591" y="900941"/>
                  <a:pt x="20875" y="1030760"/>
                </a:cubicBezTo>
                <a:cubicBezTo>
                  <a:pt x="16672" y="1032724"/>
                  <a:pt x="13694" y="1034096"/>
                  <a:pt x="10562" y="1030760"/>
                </a:cubicBezTo>
                <a:cubicBezTo>
                  <a:pt x="2716" y="897598"/>
                  <a:pt x="3481" y="914916"/>
                  <a:pt x="2801" y="848184"/>
                </a:cubicBezTo>
                <a:cubicBezTo>
                  <a:pt x="28370" y="833371"/>
                  <a:pt x="35332" y="614432"/>
                  <a:pt x="10562" y="525900"/>
                </a:cubicBezTo>
                <a:cubicBezTo>
                  <a:pt x="-3260" y="453914"/>
                  <a:pt x="11854" y="359410"/>
                  <a:pt x="10562" y="278622"/>
                </a:cubicBezTo>
                <a:cubicBezTo>
                  <a:pt x="15963" y="135073"/>
                  <a:pt x="10625" y="47172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345" y="646"/>
                  <a:pt x="18930" y="-1059"/>
                  <a:pt x="20875" y="434"/>
                </a:cubicBezTo>
                <a:cubicBezTo>
                  <a:pt x="52786" y="37849"/>
                  <a:pt x="34923" y="120261"/>
                  <a:pt x="20875" y="258015"/>
                </a:cubicBezTo>
                <a:cubicBezTo>
                  <a:pt x="16356" y="365291"/>
                  <a:pt x="18634" y="408185"/>
                  <a:pt x="20875" y="494990"/>
                </a:cubicBezTo>
                <a:cubicBezTo>
                  <a:pt x="14813" y="586512"/>
                  <a:pt x="6731" y="619555"/>
                  <a:pt x="20875" y="752572"/>
                </a:cubicBezTo>
                <a:cubicBezTo>
                  <a:pt x="40205" y="875950"/>
                  <a:pt x="4529" y="943287"/>
                  <a:pt x="20875" y="1030760"/>
                </a:cubicBezTo>
                <a:cubicBezTo>
                  <a:pt x="16322" y="1033051"/>
                  <a:pt x="59691" y="1318174"/>
                  <a:pt x="56458" y="1319215"/>
                </a:cubicBezTo>
                <a:cubicBezTo>
                  <a:pt x="38496" y="1221583"/>
                  <a:pt x="10434" y="875925"/>
                  <a:pt x="10562" y="793785"/>
                </a:cubicBezTo>
                <a:cubicBezTo>
                  <a:pt x="-6745" y="719026"/>
                  <a:pt x="27624" y="614610"/>
                  <a:pt x="10562" y="525900"/>
                </a:cubicBezTo>
                <a:cubicBezTo>
                  <a:pt x="1604" y="446306"/>
                  <a:pt x="-8238" y="405354"/>
                  <a:pt x="10562" y="278622"/>
                </a:cubicBezTo>
                <a:cubicBezTo>
                  <a:pt x="10819" y="167445"/>
                  <a:pt x="8218" y="37696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2642" y="1614"/>
                  <a:pt x="18138" y="2905"/>
                  <a:pt x="20875" y="434"/>
                </a:cubicBezTo>
                <a:cubicBezTo>
                  <a:pt x="27552" y="64153"/>
                  <a:pt x="24992" y="124719"/>
                  <a:pt x="20875" y="258015"/>
                </a:cubicBezTo>
                <a:cubicBezTo>
                  <a:pt x="4583" y="385154"/>
                  <a:pt x="14494" y="408611"/>
                  <a:pt x="20875" y="494990"/>
                </a:cubicBezTo>
                <a:cubicBezTo>
                  <a:pt x="24685" y="539088"/>
                  <a:pt x="20933" y="635364"/>
                  <a:pt x="20875" y="752572"/>
                </a:cubicBezTo>
                <a:cubicBezTo>
                  <a:pt x="24732" y="804637"/>
                  <a:pt x="42687" y="625473"/>
                  <a:pt x="34914" y="681931"/>
                </a:cubicBezTo>
                <a:cubicBezTo>
                  <a:pt x="36757" y="740795"/>
                  <a:pt x="26862" y="991552"/>
                  <a:pt x="20875" y="1030760"/>
                </a:cubicBezTo>
                <a:cubicBezTo>
                  <a:pt x="18951" y="1033019"/>
                  <a:pt x="14345" y="1032650"/>
                  <a:pt x="10562" y="1030760"/>
                </a:cubicBezTo>
                <a:cubicBezTo>
                  <a:pt x="-3808" y="927297"/>
                  <a:pt x="18846" y="861532"/>
                  <a:pt x="10562" y="793785"/>
                </a:cubicBezTo>
                <a:cubicBezTo>
                  <a:pt x="5869" y="763824"/>
                  <a:pt x="21325" y="603337"/>
                  <a:pt x="10562" y="525900"/>
                </a:cubicBezTo>
                <a:cubicBezTo>
                  <a:pt x="15823" y="448089"/>
                  <a:pt x="21937" y="411530"/>
                  <a:pt x="10562" y="278622"/>
                </a:cubicBezTo>
                <a:cubicBezTo>
                  <a:pt x="26768" y="141573"/>
                  <a:pt x="21013" y="56427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898" y="1813"/>
                  <a:pt x="18577" y="3306"/>
                  <a:pt x="20875" y="434"/>
                </a:cubicBezTo>
                <a:cubicBezTo>
                  <a:pt x="32377" y="57282"/>
                  <a:pt x="31627" y="106338"/>
                  <a:pt x="20875" y="258015"/>
                </a:cubicBezTo>
                <a:cubicBezTo>
                  <a:pt x="9564" y="378164"/>
                  <a:pt x="15529" y="410710"/>
                  <a:pt x="20875" y="494990"/>
                </a:cubicBezTo>
                <a:cubicBezTo>
                  <a:pt x="19277" y="578754"/>
                  <a:pt x="19868" y="625263"/>
                  <a:pt x="20875" y="752572"/>
                </a:cubicBezTo>
                <a:cubicBezTo>
                  <a:pt x="36246" y="832457"/>
                  <a:pt x="22671" y="925608"/>
                  <a:pt x="20875" y="1030760"/>
                </a:cubicBezTo>
                <a:cubicBezTo>
                  <a:pt x="17328" y="1034103"/>
                  <a:pt x="15411" y="1034062"/>
                  <a:pt x="10562" y="1030760"/>
                </a:cubicBezTo>
                <a:cubicBezTo>
                  <a:pt x="9940" y="921747"/>
                  <a:pt x="14826" y="850168"/>
                  <a:pt x="10562" y="793785"/>
                </a:cubicBezTo>
                <a:cubicBezTo>
                  <a:pt x="7723" y="766037"/>
                  <a:pt x="407" y="616890"/>
                  <a:pt x="10562" y="525900"/>
                </a:cubicBezTo>
                <a:cubicBezTo>
                  <a:pt x="5513" y="465115"/>
                  <a:pt x="-2924" y="394897"/>
                  <a:pt x="10562" y="278622"/>
                </a:cubicBezTo>
                <a:cubicBezTo>
                  <a:pt x="4905" y="141209"/>
                  <a:pt x="-3258" y="76405"/>
                  <a:pt x="10562" y="434"/>
                </a:cubicBezTo>
                <a:close/>
              </a:path>
              <a:path w="56633" h="1319215" fill="none" stroke="0" extrusionOk="0">
                <a:moveTo>
                  <a:pt x="10562" y="434"/>
                </a:moveTo>
                <a:cubicBezTo>
                  <a:pt x="13732" y="2545"/>
                  <a:pt x="18548" y="3170"/>
                  <a:pt x="20875" y="434"/>
                </a:cubicBezTo>
                <a:cubicBezTo>
                  <a:pt x="32999" y="54135"/>
                  <a:pt x="20614" y="97387"/>
                  <a:pt x="20875" y="258015"/>
                </a:cubicBezTo>
                <a:cubicBezTo>
                  <a:pt x="6468" y="386180"/>
                  <a:pt x="10612" y="409878"/>
                  <a:pt x="20875" y="494990"/>
                </a:cubicBezTo>
                <a:cubicBezTo>
                  <a:pt x="3771" y="565978"/>
                  <a:pt x="18227" y="623535"/>
                  <a:pt x="20875" y="752572"/>
                </a:cubicBezTo>
                <a:cubicBezTo>
                  <a:pt x="40526" y="814814"/>
                  <a:pt x="11469" y="949160"/>
                  <a:pt x="20875" y="1030760"/>
                </a:cubicBezTo>
                <a:cubicBezTo>
                  <a:pt x="17129" y="1035020"/>
                  <a:pt x="15588" y="1034782"/>
                  <a:pt x="10562" y="1030760"/>
                </a:cubicBezTo>
                <a:cubicBezTo>
                  <a:pt x="6262" y="934361"/>
                  <a:pt x="13735" y="852687"/>
                  <a:pt x="10562" y="793785"/>
                </a:cubicBezTo>
                <a:cubicBezTo>
                  <a:pt x="4562" y="767967"/>
                  <a:pt x="12343" y="612860"/>
                  <a:pt x="10562" y="525900"/>
                </a:cubicBezTo>
                <a:cubicBezTo>
                  <a:pt x="19258" y="478926"/>
                  <a:pt x="-1728" y="414883"/>
                  <a:pt x="10562" y="278622"/>
                </a:cubicBezTo>
                <a:cubicBezTo>
                  <a:pt x="20044" y="143588"/>
                  <a:pt x="-7093" y="71971"/>
                  <a:pt x="10562" y="434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491416 h 2858682"/>
                      <a:gd name="connsiteX3" fmla="*/ 93121 w 263353"/>
                      <a:gd name="connsiteY3" fmla="*/ 1094418 h 2858682"/>
                      <a:gd name="connsiteX4" fmla="*/ 93121 w 263353"/>
                      <a:gd name="connsiteY4" fmla="*/ 1652753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44032 w 263353"/>
                      <a:gd name="connsiteY7" fmla="*/ 1719754 h 2858682"/>
                      <a:gd name="connsiteX8" fmla="*/ 83961 w 263353"/>
                      <a:gd name="connsiteY8" fmla="*/ 992641 h 2858682"/>
                      <a:gd name="connsiteX9" fmla="*/ 44032 w 263353"/>
                      <a:gd name="connsiteY9" fmla="*/ 558416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44032 w 263353"/>
                      <a:gd name="connsiteY6" fmla="*/ 2233422 h 2858682"/>
                      <a:gd name="connsiteX7" fmla="*/ 7088 w 263353"/>
                      <a:gd name="connsiteY7" fmla="*/ 1837670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93121 w 263353"/>
                      <a:gd name="connsiteY5" fmla="*/ 2233422 h 2858682"/>
                      <a:gd name="connsiteX6" fmla="*/ 262505 w 263353"/>
                      <a:gd name="connsiteY6" fmla="*/ 2858679 h 2858682"/>
                      <a:gd name="connsiteX7" fmla="*/ 44032 w 263353"/>
                      <a:gd name="connsiteY7" fmla="*/ 1719754 h 2858682"/>
                      <a:gd name="connsiteX8" fmla="*/ 44032 w 263353"/>
                      <a:gd name="connsiteY8" fmla="*/ 1139085 h 2858682"/>
                      <a:gd name="connsiteX9" fmla="*/ 44032 w 263353"/>
                      <a:gd name="connsiteY9" fmla="*/ 603083 h 2858682"/>
                      <a:gd name="connsiteX10" fmla="*/ 44032 w 263353"/>
                      <a:gd name="connsiteY10" fmla="*/ 81 h 2858682"/>
                      <a:gd name="connsiteX0" fmla="*/ 44032 w 263353"/>
                      <a:gd name="connsiteY0" fmla="*/ 81 h 2858682"/>
                      <a:gd name="connsiteX1" fmla="*/ 93121 w 263353"/>
                      <a:gd name="connsiteY1" fmla="*/ 81 h 2858682"/>
                      <a:gd name="connsiteX2" fmla="*/ 93121 w 263353"/>
                      <a:gd name="connsiteY2" fmla="*/ 558416 h 2858682"/>
                      <a:gd name="connsiteX3" fmla="*/ 93121 w 263353"/>
                      <a:gd name="connsiteY3" fmla="*/ 1072085 h 2858682"/>
                      <a:gd name="connsiteX4" fmla="*/ 93121 w 263353"/>
                      <a:gd name="connsiteY4" fmla="*/ 1630420 h 2858682"/>
                      <a:gd name="connsiteX5" fmla="*/ 159951 w 263353"/>
                      <a:gd name="connsiteY5" fmla="*/ 1477298 h 2858682"/>
                      <a:gd name="connsiteX6" fmla="*/ 93121 w 263353"/>
                      <a:gd name="connsiteY6" fmla="*/ 2233422 h 2858682"/>
                      <a:gd name="connsiteX7" fmla="*/ 44032 w 263353"/>
                      <a:gd name="connsiteY7" fmla="*/ 2233422 h 2858682"/>
                      <a:gd name="connsiteX8" fmla="*/ 44032 w 263353"/>
                      <a:gd name="connsiteY8" fmla="*/ 1719754 h 2858682"/>
                      <a:gd name="connsiteX9" fmla="*/ 44032 w 263353"/>
                      <a:gd name="connsiteY9" fmla="*/ 1139085 h 2858682"/>
                      <a:gd name="connsiteX10" fmla="*/ 44032 w 263353"/>
                      <a:gd name="connsiteY10" fmla="*/ 603083 h 2858682"/>
                      <a:gd name="connsiteX11" fmla="*/ 44032 w 263353"/>
                      <a:gd name="connsiteY11" fmla="*/ 81 h 2858682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66219 w 269581"/>
                      <a:gd name="connsiteY2" fmla="*/ 1466018 h 2859540"/>
                      <a:gd name="connsiteX3" fmla="*/ 99368 w 269581"/>
                      <a:gd name="connsiteY3" fmla="*/ 1095279 h 2859540"/>
                      <a:gd name="connsiteX4" fmla="*/ 99368 w 269581"/>
                      <a:gd name="connsiteY4" fmla="*/ 1653614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90208 w 269581"/>
                      <a:gd name="connsiteY8" fmla="*/ 993502 h 2859540"/>
                      <a:gd name="connsiteX9" fmla="*/ 50279 w 269581"/>
                      <a:gd name="connsiteY9" fmla="*/ 559277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13335 w 269581"/>
                      <a:gd name="connsiteY7" fmla="*/ 1838531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268752 w 269581"/>
                      <a:gd name="connsiteY6" fmla="*/ 2859540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166198 w 269581"/>
                      <a:gd name="connsiteY5" fmla="*/ 1478159 h 2859540"/>
                      <a:gd name="connsiteX6" fmla="*/ 99368 w 269581"/>
                      <a:gd name="connsiteY6" fmla="*/ 2234283 h 2859540"/>
                      <a:gd name="connsiteX7" fmla="*/ 50279 w 269581"/>
                      <a:gd name="connsiteY7" fmla="*/ 2234283 h 2859540"/>
                      <a:gd name="connsiteX8" fmla="*/ 50279 w 269581"/>
                      <a:gd name="connsiteY8" fmla="*/ 1720615 h 2859540"/>
                      <a:gd name="connsiteX9" fmla="*/ 50279 w 269581"/>
                      <a:gd name="connsiteY9" fmla="*/ 1139946 h 2859540"/>
                      <a:gd name="connsiteX10" fmla="*/ 50279 w 269581"/>
                      <a:gd name="connsiteY10" fmla="*/ 603944 h 2859540"/>
                      <a:gd name="connsiteX11" fmla="*/ 50279 w 269581"/>
                      <a:gd name="connsiteY11" fmla="*/ 942 h 2859540"/>
                      <a:gd name="connsiteX0" fmla="*/ 50279 w 269581"/>
                      <a:gd name="connsiteY0" fmla="*/ 942 h 2859540"/>
                      <a:gd name="connsiteX1" fmla="*/ 99368 w 269581"/>
                      <a:gd name="connsiteY1" fmla="*/ 942 h 2859540"/>
                      <a:gd name="connsiteX2" fmla="*/ 99368 w 269581"/>
                      <a:gd name="connsiteY2" fmla="*/ 559277 h 2859540"/>
                      <a:gd name="connsiteX3" fmla="*/ 99368 w 269581"/>
                      <a:gd name="connsiteY3" fmla="*/ 1072946 h 2859540"/>
                      <a:gd name="connsiteX4" fmla="*/ 99368 w 269581"/>
                      <a:gd name="connsiteY4" fmla="*/ 1631281 h 2859540"/>
                      <a:gd name="connsiteX5" fmla="*/ 99368 w 269581"/>
                      <a:gd name="connsiteY5" fmla="*/ 2234283 h 2859540"/>
                      <a:gd name="connsiteX6" fmla="*/ 50279 w 269581"/>
                      <a:gd name="connsiteY6" fmla="*/ 2234283 h 2859540"/>
                      <a:gd name="connsiteX7" fmla="*/ 50279 w 269581"/>
                      <a:gd name="connsiteY7" fmla="*/ 1720615 h 2859540"/>
                      <a:gd name="connsiteX8" fmla="*/ 50279 w 269581"/>
                      <a:gd name="connsiteY8" fmla="*/ 1139946 h 2859540"/>
                      <a:gd name="connsiteX9" fmla="*/ 50279 w 269581"/>
                      <a:gd name="connsiteY9" fmla="*/ 603944 h 2859540"/>
                      <a:gd name="connsiteX10" fmla="*/ 50279 w 269581"/>
                      <a:gd name="connsiteY10" fmla="*/ 942 h 285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9581" h="2859540" fill="none" extrusionOk="0">
                        <a:moveTo>
                          <a:pt x="50279" y="942"/>
                        </a:moveTo>
                        <a:cubicBezTo>
                          <a:pt x="66153" y="5738"/>
                          <a:pt x="90927" y="6422"/>
                          <a:pt x="99368" y="942"/>
                        </a:cubicBezTo>
                        <a:cubicBezTo>
                          <a:pt x="146929" y="116371"/>
                          <a:pt x="135631" y="210554"/>
                          <a:pt x="99368" y="559277"/>
                        </a:cubicBezTo>
                        <a:cubicBezTo>
                          <a:pt x="40713" y="832675"/>
                          <a:pt x="54241" y="879084"/>
                          <a:pt x="99368" y="1072946"/>
                        </a:cubicBezTo>
                        <a:cubicBezTo>
                          <a:pt x="67524" y="1239171"/>
                          <a:pt x="52433" y="1344110"/>
                          <a:pt x="99368" y="1631281"/>
                        </a:cubicBezTo>
                        <a:cubicBezTo>
                          <a:pt x="133813" y="1763006"/>
                          <a:pt x="37106" y="2073798"/>
                          <a:pt x="99368" y="2234283"/>
                        </a:cubicBezTo>
                        <a:cubicBezTo>
                          <a:pt x="83407" y="2243649"/>
                          <a:pt x="75046" y="2242642"/>
                          <a:pt x="50279" y="2234283"/>
                        </a:cubicBezTo>
                        <a:cubicBezTo>
                          <a:pt x="33617" y="2041867"/>
                          <a:pt x="83362" y="1836914"/>
                          <a:pt x="50279" y="1720615"/>
                        </a:cubicBezTo>
                        <a:cubicBezTo>
                          <a:pt x="4505" y="1660265"/>
                          <a:pt x="-35154" y="1318158"/>
                          <a:pt x="50279" y="1139946"/>
                        </a:cubicBezTo>
                        <a:cubicBezTo>
                          <a:pt x="103249" y="1038976"/>
                          <a:pt x="-43105" y="886313"/>
                          <a:pt x="50279" y="603944"/>
                        </a:cubicBezTo>
                        <a:cubicBezTo>
                          <a:pt x="69203" y="293475"/>
                          <a:pt x="-39698" y="128019"/>
                          <a:pt x="50279" y="942"/>
                        </a:cubicBezTo>
                        <a:close/>
                      </a:path>
                      <a:path w="269581" h="2859540" stroke="0" extrusionOk="0">
                        <a:moveTo>
                          <a:pt x="50279" y="942"/>
                        </a:moveTo>
                        <a:cubicBezTo>
                          <a:pt x="68330" y="6998"/>
                          <a:pt x="79315" y="8024"/>
                          <a:pt x="99368" y="942"/>
                        </a:cubicBezTo>
                        <a:cubicBezTo>
                          <a:pt x="85442" y="186224"/>
                          <a:pt x="19452" y="1234033"/>
                          <a:pt x="66219" y="1466018"/>
                        </a:cubicBezTo>
                        <a:cubicBezTo>
                          <a:pt x="138091" y="1644051"/>
                          <a:pt x="70568" y="837473"/>
                          <a:pt x="99368" y="1095279"/>
                        </a:cubicBezTo>
                        <a:cubicBezTo>
                          <a:pt x="209835" y="1341958"/>
                          <a:pt x="47245" y="1455678"/>
                          <a:pt x="99368" y="1653614"/>
                        </a:cubicBezTo>
                        <a:cubicBezTo>
                          <a:pt x="77632" y="1894199"/>
                          <a:pt x="76087" y="1924833"/>
                          <a:pt x="99368" y="2234283"/>
                        </a:cubicBezTo>
                        <a:cubicBezTo>
                          <a:pt x="91123" y="2230413"/>
                          <a:pt x="67122" y="2231465"/>
                          <a:pt x="50279" y="2234283"/>
                        </a:cubicBezTo>
                        <a:cubicBezTo>
                          <a:pt x="-11436" y="1970581"/>
                          <a:pt x="75066" y="1896496"/>
                          <a:pt x="50279" y="1720615"/>
                        </a:cubicBezTo>
                        <a:cubicBezTo>
                          <a:pt x="-61158" y="1580034"/>
                          <a:pt x="122986" y="1395899"/>
                          <a:pt x="90208" y="993502"/>
                        </a:cubicBezTo>
                        <a:cubicBezTo>
                          <a:pt x="144868" y="710153"/>
                          <a:pt x="48671" y="755625"/>
                          <a:pt x="50279" y="559277"/>
                        </a:cubicBezTo>
                        <a:cubicBezTo>
                          <a:pt x="102080" y="410616"/>
                          <a:pt x="45824" y="123536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8169" y="309"/>
                          <a:pt x="88819" y="6630"/>
                          <a:pt x="99368" y="942"/>
                        </a:cubicBezTo>
                        <a:cubicBezTo>
                          <a:pt x="155995" y="199031"/>
                          <a:pt x="127943" y="329782"/>
                          <a:pt x="99368" y="559277"/>
                        </a:cubicBezTo>
                        <a:cubicBezTo>
                          <a:pt x="86009" y="847334"/>
                          <a:pt x="71837" y="894315"/>
                          <a:pt x="99368" y="1072946"/>
                        </a:cubicBezTo>
                        <a:cubicBezTo>
                          <a:pt x="55399" y="1270406"/>
                          <a:pt x="178520" y="1415628"/>
                          <a:pt x="99368" y="1631281"/>
                        </a:cubicBezTo>
                        <a:cubicBezTo>
                          <a:pt x="164982" y="1857570"/>
                          <a:pt x="104519" y="1977533"/>
                          <a:pt x="99368" y="2234283"/>
                        </a:cubicBezTo>
                        <a:cubicBezTo>
                          <a:pt x="83707" y="2237622"/>
                          <a:pt x="65077" y="2240764"/>
                          <a:pt x="50279" y="2234283"/>
                        </a:cubicBezTo>
                        <a:cubicBezTo>
                          <a:pt x="22142" y="1950440"/>
                          <a:pt x="1476" y="1990617"/>
                          <a:pt x="13335" y="1838531"/>
                        </a:cubicBezTo>
                        <a:cubicBezTo>
                          <a:pt x="106527" y="1790453"/>
                          <a:pt x="92953" y="1325976"/>
                          <a:pt x="50279" y="1139946"/>
                        </a:cubicBezTo>
                        <a:cubicBezTo>
                          <a:pt x="27591" y="976728"/>
                          <a:pt x="58193" y="806740"/>
                          <a:pt x="50279" y="603944"/>
                        </a:cubicBezTo>
                        <a:cubicBezTo>
                          <a:pt x="73381" y="304801"/>
                          <a:pt x="46855" y="107264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516" y="1339"/>
                          <a:pt x="88801" y="-1365"/>
                          <a:pt x="99368" y="942"/>
                        </a:cubicBezTo>
                        <a:cubicBezTo>
                          <a:pt x="185587" y="105580"/>
                          <a:pt x="128924" y="261997"/>
                          <a:pt x="99368" y="559277"/>
                        </a:cubicBezTo>
                        <a:cubicBezTo>
                          <a:pt x="67564" y="809957"/>
                          <a:pt x="83850" y="893082"/>
                          <a:pt x="99368" y="1072946"/>
                        </a:cubicBezTo>
                        <a:cubicBezTo>
                          <a:pt x="77541" y="1255435"/>
                          <a:pt x="59605" y="1356400"/>
                          <a:pt x="99368" y="1631281"/>
                        </a:cubicBezTo>
                        <a:cubicBezTo>
                          <a:pt x="179228" y="1894258"/>
                          <a:pt x="47652" y="2041355"/>
                          <a:pt x="99368" y="2234283"/>
                        </a:cubicBezTo>
                        <a:cubicBezTo>
                          <a:pt x="78327" y="2239150"/>
                          <a:pt x="284204" y="2858706"/>
                          <a:pt x="268752" y="2859540"/>
                        </a:cubicBezTo>
                        <a:cubicBezTo>
                          <a:pt x="207305" y="2643848"/>
                          <a:pt x="51318" y="1887321"/>
                          <a:pt x="50279" y="1720615"/>
                        </a:cubicBezTo>
                        <a:cubicBezTo>
                          <a:pt x="36266" y="1585855"/>
                          <a:pt x="114729" y="1331540"/>
                          <a:pt x="50279" y="1139946"/>
                        </a:cubicBezTo>
                        <a:cubicBezTo>
                          <a:pt x="20024" y="967956"/>
                          <a:pt x="6361" y="869558"/>
                          <a:pt x="50279" y="603944"/>
                        </a:cubicBezTo>
                        <a:cubicBezTo>
                          <a:pt x="61715" y="368371"/>
                          <a:pt x="35524" y="102482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0857" y="3051"/>
                          <a:pt x="86915" y="5645"/>
                          <a:pt x="99368" y="942"/>
                        </a:cubicBezTo>
                        <a:cubicBezTo>
                          <a:pt x="140106" y="138079"/>
                          <a:pt x="115023" y="265412"/>
                          <a:pt x="99368" y="559277"/>
                        </a:cubicBezTo>
                        <a:cubicBezTo>
                          <a:pt x="32623" y="835717"/>
                          <a:pt x="69433" y="890900"/>
                          <a:pt x="99368" y="1072946"/>
                        </a:cubicBezTo>
                        <a:cubicBezTo>
                          <a:pt x="80932" y="1200412"/>
                          <a:pt x="92982" y="1380379"/>
                          <a:pt x="99368" y="1631281"/>
                        </a:cubicBezTo>
                        <a:cubicBezTo>
                          <a:pt x="105077" y="1748106"/>
                          <a:pt x="182753" y="1363656"/>
                          <a:pt x="166198" y="1478159"/>
                        </a:cubicBezTo>
                        <a:cubicBezTo>
                          <a:pt x="167676" y="1587002"/>
                          <a:pt x="113712" y="2155330"/>
                          <a:pt x="99368" y="2234283"/>
                        </a:cubicBezTo>
                        <a:cubicBezTo>
                          <a:pt x="87470" y="2239104"/>
                          <a:pt x="68324" y="2238606"/>
                          <a:pt x="50279" y="2234283"/>
                        </a:cubicBezTo>
                        <a:cubicBezTo>
                          <a:pt x="24512" y="2007884"/>
                          <a:pt x="82996" y="1863739"/>
                          <a:pt x="50279" y="1720615"/>
                        </a:cubicBezTo>
                        <a:cubicBezTo>
                          <a:pt x="37270" y="1645320"/>
                          <a:pt x="54701" y="1315286"/>
                          <a:pt x="50279" y="1139946"/>
                        </a:cubicBezTo>
                        <a:cubicBezTo>
                          <a:pt x="67081" y="980285"/>
                          <a:pt x="56672" y="882439"/>
                          <a:pt x="50279" y="603944"/>
                        </a:cubicBezTo>
                        <a:cubicBezTo>
                          <a:pt x="90106" y="333551"/>
                          <a:pt x="34958" y="132198"/>
                          <a:pt x="50279" y="942"/>
                        </a:cubicBezTo>
                        <a:close/>
                      </a:path>
                      <a:path w="269581" h="2859540" fill="none" stroke="0" extrusionOk="0">
                        <a:moveTo>
                          <a:pt x="50279" y="942"/>
                        </a:moveTo>
                        <a:cubicBezTo>
                          <a:pt x="63782" y="3737"/>
                          <a:pt x="88220" y="5940"/>
                          <a:pt x="99368" y="942"/>
                        </a:cubicBezTo>
                        <a:cubicBezTo>
                          <a:pt x="160997" y="125344"/>
                          <a:pt x="124858" y="231271"/>
                          <a:pt x="99368" y="559277"/>
                        </a:cubicBezTo>
                        <a:cubicBezTo>
                          <a:pt x="46264" y="834060"/>
                          <a:pt x="59515" y="895019"/>
                          <a:pt x="99368" y="1072946"/>
                        </a:cubicBezTo>
                        <a:cubicBezTo>
                          <a:pt x="74201" y="1238447"/>
                          <a:pt x="63040" y="1355638"/>
                          <a:pt x="99368" y="1631281"/>
                        </a:cubicBezTo>
                        <a:cubicBezTo>
                          <a:pt x="160610" y="1810012"/>
                          <a:pt x="80997" y="2035059"/>
                          <a:pt x="99368" y="2234283"/>
                        </a:cubicBezTo>
                        <a:cubicBezTo>
                          <a:pt x="82085" y="2241448"/>
                          <a:pt x="72343" y="2241843"/>
                          <a:pt x="50279" y="2234283"/>
                        </a:cubicBezTo>
                        <a:cubicBezTo>
                          <a:pt x="31552" y="1995460"/>
                          <a:pt x="63814" y="1861127"/>
                          <a:pt x="50279" y="1720615"/>
                        </a:cubicBezTo>
                        <a:cubicBezTo>
                          <a:pt x="50575" y="1674352"/>
                          <a:pt x="-2233" y="1322902"/>
                          <a:pt x="50279" y="1139946"/>
                        </a:cubicBezTo>
                        <a:cubicBezTo>
                          <a:pt x="60951" y="1011973"/>
                          <a:pt x="-12315" y="875808"/>
                          <a:pt x="50279" y="603944"/>
                        </a:cubicBezTo>
                        <a:cubicBezTo>
                          <a:pt x="85325" y="330561"/>
                          <a:pt x="-7719" y="161440"/>
                          <a:pt x="50279" y="942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3C58AEAB-F55E-E94B-BB32-78BB4CF566D7}"/>
              </a:ext>
            </a:extLst>
          </p:cNvPr>
          <p:cNvSpPr/>
          <p:nvPr/>
        </p:nvSpPr>
        <p:spPr>
          <a:xfrm rot="5400000">
            <a:off x="2368951" y="-844276"/>
            <a:ext cx="5329306" cy="9184624"/>
          </a:xfrm>
          <a:custGeom>
            <a:avLst/>
            <a:gdLst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  <a:gd name="connsiteX0" fmla="*/ 135630 w 5329306"/>
              <a:gd name="connsiteY0" fmla="*/ 1651716 h 9184624"/>
              <a:gd name="connsiteX1" fmla="*/ 5302707 w 5329306"/>
              <a:gd name="connsiteY1" fmla="*/ 1651716 h 9184624"/>
              <a:gd name="connsiteX2" fmla="*/ 5302707 w 5329306"/>
              <a:gd name="connsiteY2" fmla="*/ 9124262 h 9184624"/>
              <a:gd name="connsiteX3" fmla="*/ 135630 w 5329306"/>
              <a:gd name="connsiteY3" fmla="*/ 9124262 h 9184624"/>
              <a:gd name="connsiteX4" fmla="*/ 135630 w 5329306"/>
              <a:gd name="connsiteY4" fmla="*/ 1651716 h 918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306" h="9184624" fill="none" extrusionOk="0">
                <a:moveTo>
                  <a:pt x="135630" y="1651716"/>
                </a:moveTo>
                <a:cubicBezTo>
                  <a:pt x="744006" y="-1944571"/>
                  <a:pt x="3648714" y="1439732"/>
                  <a:pt x="5302707" y="1651716"/>
                </a:cubicBezTo>
                <a:cubicBezTo>
                  <a:pt x="5172416" y="3674229"/>
                  <a:pt x="5131817" y="6588027"/>
                  <a:pt x="5302707" y="9124262"/>
                </a:cubicBezTo>
                <a:cubicBezTo>
                  <a:pt x="4535765" y="8919051"/>
                  <a:pt x="1517817" y="9511962"/>
                  <a:pt x="135630" y="9124262"/>
                </a:cubicBezTo>
                <a:cubicBezTo>
                  <a:pt x="370564" y="6809084"/>
                  <a:pt x="-203337" y="5282161"/>
                  <a:pt x="135630" y="1651716"/>
                </a:cubicBezTo>
                <a:close/>
              </a:path>
              <a:path w="5329306" h="9184624" stroke="0" extrusionOk="0">
                <a:moveTo>
                  <a:pt x="135630" y="1651716"/>
                </a:moveTo>
                <a:cubicBezTo>
                  <a:pt x="1662271" y="1480221"/>
                  <a:pt x="3691851" y="1798804"/>
                  <a:pt x="5302707" y="1651716"/>
                </a:cubicBezTo>
                <a:cubicBezTo>
                  <a:pt x="5325120" y="4306636"/>
                  <a:pt x="5419940" y="6373469"/>
                  <a:pt x="5302707" y="9124262"/>
                </a:cubicBezTo>
                <a:cubicBezTo>
                  <a:pt x="3373934" y="9468514"/>
                  <a:pt x="1704486" y="8981411"/>
                  <a:pt x="135630" y="9124262"/>
                </a:cubicBezTo>
                <a:cubicBezTo>
                  <a:pt x="193251" y="6506190"/>
                  <a:pt x="-12301" y="5269034"/>
                  <a:pt x="135630" y="1651716"/>
                </a:cubicBezTo>
                <a:close/>
              </a:path>
              <a:path w="5329306" h="9184624" fill="none" stroke="0" extrusionOk="0">
                <a:moveTo>
                  <a:pt x="135630" y="1651716"/>
                </a:moveTo>
                <a:cubicBezTo>
                  <a:pt x="421411" y="-2018326"/>
                  <a:pt x="3427874" y="1551025"/>
                  <a:pt x="5302707" y="1651716"/>
                </a:cubicBezTo>
                <a:cubicBezTo>
                  <a:pt x="5618713" y="3755749"/>
                  <a:pt x="5131818" y="6497757"/>
                  <a:pt x="5302707" y="9124262"/>
                </a:cubicBezTo>
                <a:cubicBezTo>
                  <a:pt x="4488964" y="9103285"/>
                  <a:pt x="1688610" y="9307511"/>
                  <a:pt x="135630" y="9124262"/>
                </a:cubicBezTo>
                <a:cubicBezTo>
                  <a:pt x="171091" y="6698451"/>
                  <a:pt x="-126025" y="5323384"/>
                  <a:pt x="135630" y="16517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F5F5FFEC-6E57-4749-95D7-DC3859F48B9D}"/>
              </a:ext>
            </a:extLst>
          </p:cNvPr>
          <p:cNvSpPr/>
          <p:nvPr/>
        </p:nvSpPr>
        <p:spPr>
          <a:xfrm rot="16200000">
            <a:off x="731459" y="166663"/>
            <a:ext cx="2316872" cy="4421946"/>
          </a:xfrm>
          <a:custGeom>
            <a:avLst/>
            <a:gdLst>
              <a:gd name="connsiteX0" fmla="*/ 58964 w 2316872"/>
              <a:gd name="connsiteY0" fmla="*/ 795220 h 4421946"/>
              <a:gd name="connsiteX1" fmla="*/ 2305308 w 2316872"/>
              <a:gd name="connsiteY1" fmla="*/ 795220 h 4421946"/>
              <a:gd name="connsiteX2" fmla="*/ 2305308 w 2316872"/>
              <a:gd name="connsiteY2" fmla="*/ 4392884 h 4421946"/>
              <a:gd name="connsiteX3" fmla="*/ 58964 w 2316872"/>
              <a:gd name="connsiteY3" fmla="*/ 4392884 h 4421946"/>
              <a:gd name="connsiteX4" fmla="*/ 58964 w 2316872"/>
              <a:gd name="connsiteY4" fmla="*/ 795220 h 4421946"/>
              <a:gd name="connsiteX0" fmla="*/ 58964 w 2316872"/>
              <a:gd name="connsiteY0" fmla="*/ 795220 h 4421946"/>
              <a:gd name="connsiteX1" fmla="*/ 2305308 w 2316872"/>
              <a:gd name="connsiteY1" fmla="*/ 795220 h 4421946"/>
              <a:gd name="connsiteX2" fmla="*/ 2305308 w 2316872"/>
              <a:gd name="connsiteY2" fmla="*/ 4392884 h 4421946"/>
              <a:gd name="connsiteX3" fmla="*/ 58964 w 2316872"/>
              <a:gd name="connsiteY3" fmla="*/ 4392884 h 4421946"/>
              <a:gd name="connsiteX4" fmla="*/ 58964 w 2316872"/>
              <a:gd name="connsiteY4" fmla="*/ 795220 h 44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872" h="4421946" fill="none" extrusionOk="0">
                <a:moveTo>
                  <a:pt x="58964" y="795220"/>
                </a:moveTo>
                <a:cubicBezTo>
                  <a:pt x="343792" y="-935196"/>
                  <a:pt x="1601518" y="663359"/>
                  <a:pt x="2305308" y="795220"/>
                </a:cubicBezTo>
                <a:cubicBezTo>
                  <a:pt x="2170832" y="1758591"/>
                  <a:pt x="2247524" y="3151905"/>
                  <a:pt x="2305308" y="4392884"/>
                </a:cubicBezTo>
                <a:cubicBezTo>
                  <a:pt x="1975629" y="4335648"/>
                  <a:pt x="694857" y="4519300"/>
                  <a:pt x="58964" y="4392884"/>
                </a:cubicBezTo>
                <a:cubicBezTo>
                  <a:pt x="148536" y="3268127"/>
                  <a:pt x="-25626" y="2557992"/>
                  <a:pt x="58964" y="795220"/>
                </a:cubicBezTo>
                <a:close/>
              </a:path>
              <a:path w="2316872" h="4421946" stroke="0" extrusionOk="0">
                <a:moveTo>
                  <a:pt x="58964" y="795220"/>
                </a:moveTo>
                <a:cubicBezTo>
                  <a:pt x="705917" y="710386"/>
                  <a:pt x="1548990" y="814492"/>
                  <a:pt x="2305308" y="795220"/>
                </a:cubicBezTo>
                <a:cubicBezTo>
                  <a:pt x="2315988" y="2064158"/>
                  <a:pt x="2343492" y="2919935"/>
                  <a:pt x="2305308" y="4392884"/>
                </a:cubicBezTo>
                <a:cubicBezTo>
                  <a:pt x="1450545" y="4527893"/>
                  <a:pt x="718687" y="4291327"/>
                  <a:pt x="58964" y="4392884"/>
                </a:cubicBezTo>
                <a:cubicBezTo>
                  <a:pt x="75504" y="3143971"/>
                  <a:pt x="9357" y="2470803"/>
                  <a:pt x="58964" y="795220"/>
                </a:cubicBezTo>
                <a:close/>
              </a:path>
              <a:path w="2316872" h="4421946" fill="none" stroke="0" extrusionOk="0">
                <a:moveTo>
                  <a:pt x="58964" y="795220"/>
                </a:moveTo>
                <a:cubicBezTo>
                  <a:pt x="92213" y="-1025799"/>
                  <a:pt x="1547785" y="721569"/>
                  <a:pt x="2305308" y="795220"/>
                </a:cubicBezTo>
                <a:cubicBezTo>
                  <a:pt x="2376221" y="1791957"/>
                  <a:pt x="2049643" y="3133971"/>
                  <a:pt x="2305308" y="4392884"/>
                </a:cubicBezTo>
                <a:cubicBezTo>
                  <a:pt x="1930596" y="4400503"/>
                  <a:pt x="717041" y="4573397"/>
                  <a:pt x="58964" y="4392884"/>
                </a:cubicBezTo>
                <a:cubicBezTo>
                  <a:pt x="-3033" y="3184709"/>
                  <a:pt x="32682" y="2602615"/>
                  <a:pt x="58964" y="79522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006 w 5385638"/>
                      <a:gd name="connsiteY0" fmla="*/ 27837 h 4558520"/>
                      <a:gd name="connsiteX1" fmla="*/ 5385638 w 5385638"/>
                      <a:gd name="connsiteY1" fmla="*/ 27837 h 4558520"/>
                      <a:gd name="connsiteX2" fmla="*/ 5385638 w 5385638"/>
                      <a:gd name="connsiteY2" fmla="*/ 4558520 h 4558520"/>
                      <a:gd name="connsiteX3" fmla="*/ 145006 w 5385638"/>
                      <a:gd name="connsiteY3" fmla="*/ 4558520 h 4558520"/>
                      <a:gd name="connsiteX4" fmla="*/ 145006 w 5385638"/>
                      <a:gd name="connsiteY4" fmla="*/ 27837 h 4558520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  <a:gd name="connsiteX0" fmla="*/ 137561 w 5405170"/>
                      <a:gd name="connsiteY0" fmla="*/ 1001453 h 5568734"/>
                      <a:gd name="connsiteX1" fmla="*/ 5378193 w 5405170"/>
                      <a:gd name="connsiteY1" fmla="*/ 1001453 h 5568734"/>
                      <a:gd name="connsiteX2" fmla="*/ 5378193 w 5405170"/>
                      <a:gd name="connsiteY2" fmla="*/ 5532136 h 5568734"/>
                      <a:gd name="connsiteX3" fmla="*/ 137561 w 5405170"/>
                      <a:gd name="connsiteY3" fmla="*/ 5532136 h 5568734"/>
                      <a:gd name="connsiteX4" fmla="*/ 137561 w 5405170"/>
                      <a:gd name="connsiteY4" fmla="*/ 1001453 h 556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05170" h="5568734" fill="none" extrusionOk="0">
                        <a:moveTo>
                          <a:pt x="137561" y="1001453"/>
                        </a:moveTo>
                        <a:cubicBezTo>
                          <a:pt x="499652" y="-1197094"/>
                          <a:pt x="3683532" y="893991"/>
                          <a:pt x="5378193" y="1001453"/>
                        </a:cubicBezTo>
                        <a:cubicBezTo>
                          <a:pt x="5465832" y="2247844"/>
                          <a:pt x="5305514" y="3937746"/>
                          <a:pt x="5378193" y="5532136"/>
                        </a:cubicBezTo>
                        <a:cubicBezTo>
                          <a:pt x="4613698" y="5483905"/>
                          <a:pt x="1720714" y="5616591"/>
                          <a:pt x="137561" y="5532136"/>
                        </a:cubicBezTo>
                        <a:cubicBezTo>
                          <a:pt x="256437" y="4088459"/>
                          <a:pt x="-224530" y="3200000"/>
                          <a:pt x="137561" y="1001453"/>
                        </a:cubicBezTo>
                        <a:close/>
                      </a:path>
                      <a:path w="5405170" h="5568734" stroke="0" extrusionOk="0">
                        <a:moveTo>
                          <a:pt x="137561" y="1001453"/>
                        </a:moveTo>
                        <a:cubicBezTo>
                          <a:pt x="1745125" y="903197"/>
                          <a:pt x="3592097" y="1016172"/>
                          <a:pt x="5378193" y="1001453"/>
                        </a:cubicBezTo>
                        <a:cubicBezTo>
                          <a:pt x="5245311" y="2472680"/>
                          <a:pt x="5463144" y="3654100"/>
                          <a:pt x="5378193" y="5532136"/>
                        </a:cubicBezTo>
                        <a:cubicBezTo>
                          <a:pt x="3341465" y="5666736"/>
                          <a:pt x="1632358" y="5374940"/>
                          <a:pt x="137561" y="5532136"/>
                        </a:cubicBezTo>
                        <a:cubicBezTo>
                          <a:pt x="94081" y="3998118"/>
                          <a:pt x="-27205" y="3236088"/>
                          <a:pt x="137561" y="10014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80755-9791-574B-8B64-6123D3765891}"/>
              </a:ext>
            </a:extLst>
          </p:cNvPr>
          <p:cNvSpPr txBox="1"/>
          <p:nvPr/>
        </p:nvSpPr>
        <p:spPr>
          <a:xfrm>
            <a:off x="941200" y="1511852"/>
            <a:ext cx="5181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7408B"/>
                </a:solidFill>
                <a:latin typeface="Helvetica" pitchFamily="2" charset="0"/>
              </a:rPr>
              <a:t>  Features (11)</a:t>
            </a:r>
          </a:p>
          <a:p>
            <a:pPr algn="ctr"/>
            <a:endParaRPr lang="en-US" sz="2000" b="1" dirty="0">
              <a:solidFill>
                <a:srgbClr val="17408B"/>
              </a:solidFill>
              <a:latin typeface="Helvetica" pitchFamily="2" charset="0"/>
            </a:endParaRPr>
          </a:p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★ All-Star? ★ PTS/game ★ AST/game ★ Years from prime ★ PER ★ Trajectory ★  Adj. TV mkt. value * GS ★ TRB/game ★ PTS+AST/game ★ MP/game ★  FT/game 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3A6AA-0A8D-A942-8457-CBB19B469AB2}"/>
              </a:ext>
            </a:extLst>
          </p:cNvPr>
          <p:cNvSpPr txBox="1"/>
          <p:nvPr/>
        </p:nvSpPr>
        <p:spPr>
          <a:xfrm>
            <a:off x="2312468" y="195139"/>
            <a:ext cx="764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cap="rnd">
                  <a:solidFill>
                    <a:schemeClr val="bg1"/>
                  </a:solidFill>
                  <a:round/>
                </a:ln>
                <a:solidFill>
                  <a:schemeClr val="bg1"/>
                </a:solidFill>
                <a:latin typeface="Helvetica" pitchFamily="2" charset="0"/>
              </a:rPr>
              <a:t>Final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BEC68-D6D8-D144-AACF-EE6395F7CE9E}"/>
              </a:ext>
            </a:extLst>
          </p:cNvPr>
          <p:cNvSpPr/>
          <p:nvPr/>
        </p:nvSpPr>
        <p:spPr>
          <a:xfrm>
            <a:off x="2950355" y="2151214"/>
            <a:ext cx="1156036" cy="84842"/>
          </a:xfrm>
          <a:custGeom>
            <a:avLst/>
            <a:gdLst>
              <a:gd name="connsiteX0" fmla="*/ 0 w 1156036"/>
              <a:gd name="connsiteY0" fmla="*/ 0 h 84842"/>
              <a:gd name="connsiteX1" fmla="*/ 601139 w 1156036"/>
              <a:gd name="connsiteY1" fmla="*/ 0 h 84842"/>
              <a:gd name="connsiteX2" fmla="*/ 1156036 w 1156036"/>
              <a:gd name="connsiteY2" fmla="*/ 0 h 84842"/>
              <a:gd name="connsiteX3" fmla="*/ 1156036 w 1156036"/>
              <a:gd name="connsiteY3" fmla="*/ 84842 h 84842"/>
              <a:gd name="connsiteX4" fmla="*/ 589578 w 1156036"/>
              <a:gd name="connsiteY4" fmla="*/ 84842 h 84842"/>
              <a:gd name="connsiteX5" fmla="*/ 0 w 1156036"/>
              <a:gd name="connsiteY5" fmla="*/ 84842 h 84842"/>
              <a:gd name="connsiteX6" fmla="*/ 0 w 1156036"/>
              <a:gd name="connsiteY6" fmla="*/ 0 h 8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6036" h="84842" fill="none" extrusionOk="0">
                <a:moveTo>
                  <a:pt x="0" y="0"/>
                </a:moveTo>
                <a:cubicBezTo>
                  <a:pt x="246119" y="28296"/>
                  <a:pt x="331265" y="8841"/>
                  <a:pt x="601139" y="0"/>
                </a:cubicBezTo>
                <a:cubicBezTo>
                  <a:pt x="871013" y="-8841"/>
                  <a:pt x="970115" y="-706"/>
                  <a:pt x="1156036" y="0"/>
                </a:cubicBezTo>
                <a:cubicBezTo>
                  <a:pt x="1154838" y="26538"/>
                  <a:pt x="1156406" y="53403"/>
                  <a:pt x="1156036" y="84842"/>
                </a:cubicBezTo>
                <a:cubicBezTo>
                  <a:pt x="964740" y="96188"/>
                  <a:pt x="844745" y="57721"/>
                  <a:pt x="589578" y="84842"/>
                </a:cubicBezTo>
                <a:cubicBezTo>
                  <a:pt x="334411" y="111963"/>
                  <a:pt x="243428" y="62200"/>
                  <a:pt x="0" y="84842"/>
                </a:cubicBezTo>
                <a:cubicBezTo>
                  <a:pt x="0" y="62497"/>
                  <a:pt x="2951" y="18545"/>
                  <a:pt x="0" y="0"/>
                </a:cubicBezTo>
                <a:close/>
              </a:path>
              <a:path w="1156036" h="84842" stroke="0" extrusionOk="0">
                <a:moveTo>
                  <a:pt x="0" y="0"/>
                </a:moveTo>
                <a:cubicBezTo>
                  <a:pt x="174204" y="-11037"/>
                  <a:pt x="305858" y="17566"/>
                  <a:pt x="566458" y="0"/>
                </a:cubicBezTo>
                <a:cubicBezTo>
                  <a:pt x="827058" y="-17566"/>
                  <a:pt x="1005648" y="5608"/>
                  <a:pt x="1156036" y="0"/>
                </a:cubicBezTo>
                <a:cubicBezTo>
                  <a:pt x="1152487" y="29225"/>
                  <a:pt x="1156633" y="42794"/>
                  <a:pt x="1156036" y="84842"/>
                </a:cubicBezTo>
                <a:cubicBezTo>
                  <a:pt x="1036944" y="94029"/>
                  <a:pt x="820045" y="109026"/>
                  <a:pt x="578018" y="84842"/>
                </a:cubicBezTo>
                <a:cubicBezTo>
                  <a:pt x="335991" y="60658"/>
                  <a:pt x="180663" y="100824"/>
                  <a:pt x="0" y="84842"/>
                </a:cubicBezTo>
                <a:cubicBezTo>
                  <a:pt x="1786" y="42682"/>
                  <a:pt x="2898" y="2702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F6C12A-EC32-F247-88BE-16A6D92065F8}"/>
              </a:ext>
            </a:extLst>
          </p:cNvPr>
          <p:cNvSpPr txBox="1"/>
          <p:nvPr/>
        </p:nvSpPr>
        <p:spPr>
          <a:xfrm>
            <a:off x="6766351" y="1499704"/>
            <a:ext cx="4230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7408B"/>
                </a:solidFill>
                <a:latin typeface="Helvetica" pitchFamily="2" charset="0"/>
              </a:rPr>
              <a:t>   Ensemble</a:t>
            </a:r>
          </a:p>
          <a:p>
            <a:pPr algn="ctr"/>
            <a:endParaRPr lang="en-US" sz="2000" b="1" dirty="0">
              <a:solidFill>
                <a:srgbClr val="17408B"/>
              </a:solidFill>
              <a:latin typeface="Helvetica" pitchFamily="2" charset="0"/>
            </a:endParaRPr>
          </a:p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★ LogisticRegression ★ KNN (k=9) ★ RandomForest (max_depth=6, min_samples_splits=9) ★ </a:t>
            </a:r>
          </a:p>
          <a:p>
            <a:pPr algn="ctr"/>
            <a:r>
              <a:rPr lang="en-US" sz="2200" b="1" dirty="0">
                <a:solidFill>
                  <a:srgbClr val="17408B"/>
                </a:solidFill>
                <a:latin typeface="Helvetica" pitchFamily="2" charset="0"/>
              </a:rPr>
              <a:t>SVC ★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4DB59B-8834-2748-8327-39F98B4922E9}"/>
              </a:ext>
            </a:extLst>
          </p:cNvPr>
          <p:cNvSpPr/>
          <p:nvPr/>
        </p:nvSpPr>
        <p:spPr>
          <a:xfrm>
            <a:off x="8343247" y="2096623"/>
            <a:ext cx="1156036" cy="84842"/>
          </a:xfrm>
          <a:custGeom>
            <a:avLst/>
            <a:gdLst>
              <a:gd name="connsiteX0" fmla="*/ 0 w 1156036"/>
              <a:gd name="connsiteY0" fmla="*/ 0 h 84842"/>
              <a:gd name="connsiteX1" fmla="*/ 601139 w 1156036"/>
              <a:gd name="connsiteY1" fmla="*/ 0 h 84842"/>
              <a:gd name="connsiteX2" fmla="*/ 1156036 w 1156036"/>
              <a:gd name="connsiteY2" fmla="*/ 0 h 84842"/>
              <a:gd name="connsiteX3" fmla="*/ 1156036 w 1156036"/>
              <a:gd name="connsiteY3" fmla="*/ 84842 h 84842"/>
              <a:gd name="connsiteX4" fmla="*/ 589578 w 1156036"/>
              <a:gd name="connsiteY4" fmla="*/ 84842 h 84842"/>
              <a:gd name="connsiteX5" fmla="*/ 0 w 1156036"/>
              <a:gd name="connsiteY5" fmla="*/ 84842 h 84842"/>
              <a:gd name="connsiteX6" fmla="*/ 0 w 1156036"/>
              <a:gd name="connsiteY6" fmla="*/ 0 h 8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6036" h="84842" fill="none" extrusionOk="0">
                <a:moveTo>
                  <a:pt x="0" y="0"/>
                </a:moveTo>
                <a:cubicBezTo>
                  <a:pt x="246119" y="28296"/>
                  <a:pt x="331265" y="8841"/>
                  <a:pt x="601139" y="0"/>
                </a:cubicBezTo>
                <a:cubicBezTo>
                  <a:pt x="871013" y="-8841"/>
                  <a:pt x="970115" y="-706"/>
                  <a:pt x="1156036" y="0"/>
                </a:cubicBezTo>
                <a:cubicBezTo>
                  <a:pt x="1154838" y="26538"/>
                  <a:pt x="1156406" y="53403"/>
                  <a:pt x="1156036" y="84842"/>
                </a:cubicBezTo>
                <a:cubicBezTo>
                  <a:pt x="964740" y="96188"/>
                  <a:pt x="844745" y="57721"/>
                  <a:pt x="589578" y="84842"/>
                </a:cubicBezTo>
                <a:cubicBezTo>
                  <a:pt x="334411" y="111963"/>
                  <a:pt x="243428" y="62200"/>
                  <a:pt x="0" y="84842"/>
                </a:cubicBezTo>
                <a:cubicBezTo>
                  <a:pt x="0" y="62497"/>
                  <a:pt x="2951" y="18545"/>
                  <a:pt x="0" y="0"/>
                </a:cubicBezTo>
                <a:close/>
              </a:path>
              <a:path w="1156036" h="84842" stroke="0" extrusionOk="0">
                <a:moveTo>
                  <a:pt x="0" y="0"/>
                </a:moveTo>
                <a:cubicBezTo>
                  <a:pt x="174204" y="-11037"/>
                  <a:pt x="305858" y="17566"/>
                  <a:pt x="566458" y="0"/>
                </a:cubicBezTo>
                <a:cubicBezTo>
                  <a:pt x="827058" y="-17566"/>
                  <a:pt x="1005648" y="5608"/>
                  <a:pt x="1156036" y="0"/>
                </a:cubicBezTo>
                <a:cubicBezTo>
                  <a:pt x="1152487" y="29225"/>
                  <a:pt x="1156633" y="42794"/>
                  <a:pt x="1156036" y="84842"/>
                </a:cubicBezTo>
                <a:cubicBezTo>
                  <a:pt x="1036944" y="94029"/>
                  <a:pt x="820045" y="109026"/>
                  <a:pt x="578018" y="84842"/>
                </a:cubicBezTo>
                <a:cubicBezTo>
                  <a:pt x="335991" y="60658"/>
                  <a:pt x="180663" y="100824"/>
                  <a:pt x="0" y="84842"/>
                </a:cubicBezTo>
                <a:cubicBezTo>
                  <a:pt x="1786" y="42682"/>
                  <a:pt x="2898" y="2702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06FAD-461F-E949-85A4-D89C65EF39DB}"/>
              </a:ext>
            </a:extLst>
          </p:cNvPr>
          <p:cNvSpPr txBox="1"/>
          <p:nvPr/>
        </p:nvSpPr>
        <p:spPr>
          <a:xfrm>
            <a:off x="387842" y="4754254"/>
            <a:ext cx="1125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17408B"/>
                </a:solidFill>
                <a:latin typeface="Helvetica" pitchFamily="2" charset="0"/>
              </a:rPr>
              <a:t> Acc: 97% ★ Pre: 81% ★ Rec: 54%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598898-7099-A94A-A770-8BE39C944BCF}"/>
              </a:ext>
            </a:extLst>
          </p:cNvPr>
          <p:cNvSpPr/>
          <p:nvPr/>
        </p:nvSpPr>
        <p:spPr>
          <a:xfrm>
            <a:off x="1873676" y="5542830"/>
            <a:ext cx="1156036" cy="84842"/>
          </a:xfrm>
          <a:custGeom>
            <a:avLst/>
            <a:gdLst>
              <a:gd name="connsiteX0" fmla="*/ 0 w 1156036"/>
              <a:gd name="connsiteY0" fmla="*/ 0 h 84842"/>
              <a:gd name="connsiteX1" fmla="*/ 601139 w 1156036"/>
              <a:gd name="connsiteY1" fmla="*/ 0 h 84842"/>
              <a:gd name="connsiteX2" fmla="*/ 1156036 w 1156036"/>
              <a:gd name="connsiteY2" fmla="*/ 0 h 84842"/>
              <a:gd name="connsiteX3" fmla="*/ 1156036 w 1156036"/>
              <a:gd name="connsiteY3" fmla="*/ 84842 h 84842"/>
              <a:gd name="connsiteX4" fmla="*/ 589578 w 1156036"/>
              <a:gd name="connsiteY4" fmla="*/ 84842 h 84842"/>
              <a:gd name="connsiteX5" fmla="*/ 0 w 1156036"/>
              <a:gd name="connsiteY5" fmla="*/ 84842 h 84842"/>
              <a:gd name="connsiteX6" fmla="*/ 0 w 1156036"/>
              <a:gd name="connsiteY6" fmla="*/ 0 h 8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6036" h="84842" fill="none" extrusionOk="0">
                <a:moveTo>
                  <a:pt x="0" y="0"/>
                </a:moveTo>
                <a:cubicBezTo>
                  <a:pt x="246119" y="28296"/>
                  <a:pt x="331265" y="8841"/>
                  <a:pt x="601139" y="0"/>
                </a:cubicBezTo>
                <a:cubicBezTo>
                  <a:pt x="871013" y="-8841"/>
                  <a:pt x="970115" y="-706"/>
                  <a:pt x="1156036" y="0"/>
                </a:cubicBezTo>
                <a:cubicBezTo>
                  <a:pt x="1154838" y="26538"/>
                  <a:pt x="1156406" y="53403"/>
                  <a:pt x="1156036" y="84842"/>
                </a:cubicBezTo>
                <a:cubicBezTo>
                  <a:pt x="964740" y="96188"/>
                  <a:pt x="844745" y="57721"/>
                  <a:pt x="589578" y="84842"/>
                </a:cubicBezTo>
                <a:cubicBezTo>
                  <a:pt x="334411" y="111963"/>
                  <a:pt x="243428" y="62200"/>
                  <a:pt x="0" y="84842"/>
                </a:cubicBezTo>
                <a:cubicBezTo>
                  <a:pt x="0" y="62497"/>
                  <a:pt x="2951" y="18545"/>
                  <a:pt x="0" y="0"/>
                </a:cubicBezTo>
                <a:close/>
              </a:path>
              <a:path w="1156036" h="84842" stroke="0" extrusionOk="0">
                <a:moveTo>
                  <a:pt x="0" y="0"/>
                </a:moveTo>
                <a:cubicBezTo>
                  <a:pt x="174204" y="-11037"/>
                  <a:pt x="305858" y="17566"/>
                  <a:pt x="566458" y="0"/>
                </a:cubicBezTo>
                <a:cubicBezTo>
                  <a:pt x="827058" y="-17566"/>
                  <a:pt x="1005648" y="5608"/>
                  <a:pt x="1156036" y="0"/>
                </a:cubicBezTo>
                <a:cubicBezTo>
                  <a:pt x="1152487" y="29225"/>
                  <a:pt x="1156633" y="42794"/>
                  <a:pt x="1156036" y="84842"/>
                </a:cubicBezTo>
                <a:cubicBezTo>
                  <a:pt x="1036944" y="94029"/>
                  <a:pt x="820045" y="109026"/>
                  <a:pt x="578018" y="84842"/>
                </a:cubicBezTo>
                <a:cubicBezTo>
                  <a:pt x="335991" y="60658"/>
                  <a:pt x="180663" y="100824"/>
                  <a:pt x="0" y="84842"/>
                </a:cubicBezTo>
                <a:cubicBezTo>
                  <a:pt x="1786" y="42682"/>
                  <a:pt x="2898" y="2702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F9B6E3-4605-6F4B-9823-E32B5491E449}"/>
              </a:ext>
            </a:extLst>
          </p:cNvPr>
          <p:cNvSpPr/>
          <p:nvPr/>
        </p:nvSpPr>
        <p:spPr>
          <a:xfrm>
            <a:off x="5227348" y="5537903"/>
            <a:ext cx="1156036" cy="84842"/>
          </a:xfrm>
          <a:custGeom>
            <a:avLst/>
            <a:gdLst>
              <a:gd name="connsiteX0" fmla="*/ 0 w 1156036"/>
              <a:gd name="connsiteY0" fmla="*/ 0 h 84842"/>
              <a:gd name="connsiteX1" fmla="*/ 601139 w 1156036"/>
              <a:gd name="connsiteY1" fmla="*/ 0 h 84842"/>
              <a:gd name="connsiteX2" fmla="*/ 1156036 w 1156036"/>
              <a:gd name="connsiteY2" fmla="*/ 0 h 84842"/>
              <a:gd name="connsiteX3" fmla="*/ 1156036 w 1156036"/>
              <a:gd name="connsiteY3" fmla="*/ 84842 h 84842"/>
              <a:gd name="connsiteX4" fmla="*/ 589578 w 1156036"/>
              <a:gd name="connsiteY4" fmla="*/ 84842 h 84842"/>
              <a:gd name="connsiteX5" fmla="*/ 0 w 1156036"/>
              <a:gd name="connsiteY5" fmla="*/ 84842 h 84842"/>
              <a:gd name="connsiteX6" fmla="*/ 0 w 1156036"/>
              <a:gd name="connsiteY6" fmla="*/ 0 h 8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6036" h="84842" fill="none" extrusionOk="0">
                <a:moveTo>
                  <a:pt x="0" y="0"/>
                </a:moveTo>
                <a:cubicBezTo>
                  <a:pt x="246119" y="28296"/>
                  <a:pt x="331265" y="8841"/>
                  <a:pt x="601139" y="0"/>
                </a:cubicBezTo>
                <a:cubicBezTo>
                  <a:pt x="871013" y="-8841"/>
                  <a:pt x="970115" y="-706"/>
                  <a:pt x="1156036" y="0"/>
                </a:cubicBezTo>
                <a:cubicBezTo>
                  <a:pt x="1154838" y="26538"/>
                  <a:pt x="1156406" y="53403"/>
                  <a:pt x="1156036" y="84842"/>
                </a:cubicBezTo>
                <a:cubicBezTo>
                  <a:pt x="964740" y="96188"/>
                  <a:pt x="844745" y="57721"/>
                  <a:pt x="589578" y="84842"/>
                </a:cubicBezTo>
                <a:cubicBezTo>
                  <a:pt x="334411" y="111963"/>
                  <a:pt x="243428" y="62200"/>
                  <a:pt x="0" y="84842"/>
                </a:cubicBezTo>
                <a:cubicBezTo>
                  <a:pt x="0" y="62497"/>
                  <a:pt x="2951" y="18545"/>
                  <a:pt x="0" y="0"/>
                </a:cubicBezTo>
                <a:close/>
              </a:path>
              <a:path w="1156036" h="84842" stroke="0" extrusionOk="0">
                <a:moveTo>
                  <a:pt x="0" y="0"/>
                </a:moveTo>
                <a:cubicBezTo>
                  <a:pt x="174204" y="-11037"/>
                  <a:pt x="305858" y="17566"/>
                  <a:pt x="566458" y="0"/>
                </a:cubicBezTo>
                <a:cubicBezTo>
                  <a:pt x="827058" y="-17566"/>
                  <a:pt x="1005648" y="5608"/>
                  <a:pt x="1156036" y="0"/>
                </a:cubicBezTo>
                <a:cubicBezTo>
                  <a:pt x="1152487" y="29225"/>
                  <a:pt x="1156633" y="42794"/>
                  <a:pt x="1156036" y="84842"/>
                </a:cubicBezTo>
                <a:cubicBezTo>
                  <a:pt x="1036944" y="94029"/>
                  <a:pt x="820045" y="109026"/>
                  <a:pt x="578018" y="84842"/>
                </a:cubicBezTo>
                <a:cubicBezTo>
                  <a:pt x="335991" y="60658"/>
                  <a:pt x="180663" y="100824"/>
                  <a:pt x="0" y="84842"/>
                </a:cubicBezTo>
                <a:cubicBezTo>
                  <a:pt x="1786" y="42682"/>
                  <a:pt x="2898" y="2702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85A2D3-A9B2-E54B-9381-E803F00BA434}"/>
              </a:ext>
            </a:extLst>
          </p:cNvPr>
          <p:cNvSpPr/>
          <p:nvPr/>
        </p:nvSpPr>
        <p:spPr>
          <a:xfrm>
            <a:off x="8820596" y="5521311"/>
            <a:ext cx="1156036" cy="84842"/>
          </a:xfrm>
          <a:custGeom>
            <a:avLst/>
            <a:gdLst>
              <a:gd name="connsiteX0" fmla="*/ 0 w 1156036"/>
              <a:gd name="connsiteY0" fmla="*/ 0 h 84842"/>
              <a:gd name="connsiteX1" fmla="*/ 601139 w 1156036"/>
              <a:gd name="connsiteY1" fmla="*/ 0 h 84842"/>
              <a:gd name="connsiteX2" fmla="*/ 1156036 w 1156036"/>
              <a:gd name="connsiteY2" fmla="*/ 0 h 84842"/>
              <a:gd name="connsiteX3" fmla="*/ 1156036 w 1156036"/>
              <a:gd name="connsiteY3" fmla="*/ 84842 h 84842"/>
              <a:gd name="connsiteX4" fmla="*/ 589578 w 1156036"/>
              <a:gd name="connsiteY4" fmla="*/ 84842 h 84842"/>
              <a:gd name="connsiteX5" fmla="*/ 0 w 1156036"/>
              <a:gd name="connsiteY5" fmla="*/ 84842 h 84842"/>
              <a:gd name="connsiteX6" fmla="*/ 0 w 1156036"/>
              <a:gd name="connsiteY6" fmla="*/ 0 h 8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6036" h="84842" fill="none" extrusionOk="0">
                <a:moveTo>
                  <a:pt x="0" y="0"/>
                </a:moveTo>
                <a:cubicBezTo>
                  <a:pt x="246119" y="28296"/>
                  <a:pt x="331265" y="8841"/>
                  <a:pt x="601139" y="0"/>
                </a:cubicBezTo>
                <a:cubicBezTo>
                  <a:pt x="871013" y="-8841"/>
                  <a:pt x="970115" y="-706"/>
                  <a:pt x="1156036" y="0"/>
                </a:cubicBezTo>
                <a:cubicBezTo>
                  <a:pt x="1154838" y="26538"/>
                  <a:pt x="1156406" y="53403"/>
                  <a:pt x="1156036" y="84842"/>
                </a:cubicBezTo>
                <a:cubicBezTo>
                  <a:pt x="964740" y="96188"/>
                  <a:pt x="844745" y="57721"/>
                  <a:pt x="589578" y="84842"/>
                </a:cubicBezTo>
                <a:cubicBezTo>
                  <a:pt x="334411" y="111963"/>
                  <a:pt x="243428" y="62200"/>
                  <a:pt x="0" y="84842"/>
                </a:cubicBezTo>
                <a:cubicBezTo>
                  <a:pt x="0" y="62497"/>
                  <a:pt x="2951" y="18545"/>
                  <a:pt x="0" y="0"/>
                </a:cubicBezTo>
                <a:close/>
              </a:path>
              <a:path w="1156036" h="84842" stroke="0" extrusionOk="0">
                <a:moveTo>
                  <a:pt x="0" y="0"/>
                </a:moveTo>
                <a:cubicBezTo>
                  <a:pt x="174204" y="-11037"/>
                  <a:pt x="305858" y="17566"/>
                  <a:pt x="566458" y="0"/>
                </a:cubicBezTo>
                <a:cubicBezTo>
                  <a:pt x="827058" y="-17566"/>
                  <a:pt x="1005648" y="5608"/>
                  <a:pt x="1156036" y="0"/>
                </a:cubicBezTo>
                <a:cubicBezTo>
                  <a:pt x="1152487" y="29225"/>
                  <a:pt x="1156633" y="42794"/>
                  <a:pt x="1156036" y="84842"/>
                </a:cubicBezTo>
                <a:cubicBezTo>
                  <a:pt x="1036944" y="94029"/>
                  <a:pt x="820045" y="109026"/>
                  <a:pt x="578018" y="84842"/>
                </a:cubicBezTo>
                <a:cubicBezTo>
                  <a:pt x="335991" y="60658"/>
                  <a:pt x="180663" y="100824"/>
                  <a:pt x="0" y="84842"/>
                </a:cubicBezTo>
                <a:cubicBezTo>
                  <a:pt x="1786" y="42682"/>
                  <a:pt x="2898" y="27026"/>
                  <a:pt x="0" y="0"/>
                </a:cubicBezTo>
                <a:close/>
              </a:path>
            </a:pathLst>
          </a:custGeom>
          <a:solidFill>
            <a:srgbClr val="FDF781">
              <a:alpha val="38000"/>
            </a:srgbClr>
          </a:solidFill>
          <a:ln w="25400">
            <a:solidFill>
              <a:srgbClr val="C9082A">
                <a:alpha val="22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9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581</Words>
  <Application>Microsoft Macintosh PowerPoint</Application>
  <PresentationFormat>Widescreen</PresentationFormat>
  <Paragraphs>78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Livingston</dc:creator>
  <cp:lastModifiedBy>Thomas Livingston</cp:lastModifiedBy>
  <cp:revision>76</cp:revision>
  <dcterms:created xsi:type="dcterms:W3CDTF">2020-10-22T01:16:09Z</dcterms:created>
  <dcterms:modified xsi:type="dcterms:W3CDTF">2020-10-28T11:25:54Z</dcterms:modified>
</cp:coreProperties>
</file>